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954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00390A-EE58-4DFD-80E1-5000F1CD92E8}" v="1093" dt="2021-04-14T12:54:59.113"/>
    <p1510:client id="{7ACD3F1A-484F-4200-87F6-C449AF59CEB3}" v="129" dt="2021-04-14T12:43:19.897"/>
    <p1510:client id="{8A175613-20BB-43C8-77CA-B3E3C901D29B}" v="439" dt="2021-04-14T12:59:15.0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>
        <p:scale>
          <a:sx n="125" d="100"/>
          <a:sy n="125" d="100"/>
        </p:scale>
        <p:origin x="1512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alvear@hotmail.com" userId="S::urn:spo:guest#jialvear@hotmail.com::" providerId="AD" clId="Web-{7ACD3F1A-484F-4200-87F6-C449AF59CEB3}"/>
    <pc:docChg chg="modSld">
      <pc:chgData name="jialvear@hotmail.com" userId="S::urn:spo:guest#jialvear@hotmail.com::" providerId="AD" clId="Web-{7ACD3F1A-484F-4200-87F6-C449AF59CEB3}" dt="2021-04-14T12:43:19.897" v="121" actId="14100"/>
      <pc:docMkLst>
        <pc:docMk/>
      </pc:docMkLst>
      <pc:sldChg chg="addSp delSp modSp">
        <pc:chgData name="jialvear@hotmail.com" userId="S::urn:spo:guest#jialvear@hotmail.com::" providerId="AD" clId="Web-{7ACD3F1A-484F-4200-87F6-C449AF59CEB3}" dt="2021-04-14T12:43:19.897" v="121" actId="14100"/>
        <pc:sldMkLst>
          <pc:docMk/>
          <pc:sldMk cId="834903268" sldId="256"/>
        </pc:sldMkLst>
        <pc:spChg chg="mod topLvl">
          <ac:chgData name="jialvear@hotmail.com" userId="S::urn:spo:guest#jialvear@hotmail.com::" providerId="AD" clId="Web-{7ACD3F1A-484F-4200-87F6-C449AF59CEB3}" dt="2021-04-14T12:40:18.549" v="84" actId="1076"/>
          <ac:spMkLst>
            <pc:docMk/>
            <pc:sldMk cId="834903268" sldId="256"/>
            <ac:spMk id="5" creationId="{5A789107-CC8D-4841-B8DB-9F3BC06DBC6D}"/>
          </ac:spMkLst>
        </pc:spChg>
        <pc:spChg chg="add mod">
          <ac:chgData name="jialvear@hotmail.com" userId="S::urn:spo:guest#jialvear@hotmail.com::" providerId="AD" clId="Web-{7ACD3F1A-484F-4200-87F6-C449AF59CEB3}" dt="2021-04-14T12:43:19.897" v="121" actId="14100"/>
          <ac:spMkLst>
            <pc:docMk/>
            <pc:sldMk cId="834903268" sldId="256"/>
            <ac:spMk id="16" creationId="{84961D75-B71F-455C-AF3A-76BB9C0491F4}"/>
          </ac:spMkLst>
        </pc:spChg>
        <pc:spChg chg="add del">
          <ac:chgData name="jialvear@hotmail.com" userId="S::urn:spo:guest#jialvear@hotmail.com::" providerId="AD" clId="Web-{7ACD3F1A-484F-4200-87F6-C449AF59CEB3}" dt="2021-04-14T12:43:12.381" v="119"/>
          <ac:spMkLst>
            <pc:docMk/>
            <pc:sldMk cId="834903268" sldId="256"/>
            <ac:spMk id="17" creationId="{79F4A86F-4228-4F43-80A8-85735E9BD795}"/>
          </ac:spMkLst>
        </pc:spChg>
        <pc:spChg chg="add del mod ord">
          <ac:chgData name="jialvear@hotmail.com" userId="S::urn:spo:guest#jialvear@hotmail.com::" providerId="AD" clId="Web-{7ACD3F1A-484F-4200-87F6-C449AF59CEB3}" dt="2021-04-14T12:26:53.734" v="19"/>
          <ac:spMkLst>
            <pc:docMk/>
            <pc:sldMk cId="834903268" sldId="256"/>
            <ac:spMk id="20" creationId="{E7013715-EAC2-4818-A7D5-6CF33581F70F}"/>
          </ac:spMkLst>
        </pc:spChg>
        <pc:spChg chg="add del mod ord">
          <ac:chgData name="jialvear@hotmail.com" userId="S::urn:spo:guest#jialvear@hotmail.com::" providerId="AD" clId="Web-{7ACD3F1A-484F-4200-87F6-C449AF59CEB3}" dt="2021-04-14T12:27:35.766" v="29"/>
          <ac:spMkLst>
            <pc:docMk/>
            <pc:sldMk cId="834903268" sldId="256"/>
            <ac:spMk id="85" creationId="{209B72E0-72D9-4260-BE89-660C052CEDAD}"/>
          </ac:spMkLst>
        </pc:spChg>
        <pc:spChg chg="add del mod ord">
          <ac:chgData name="jialvear@hotmail.com" userId="S::urn:spo:guest#jialvear@hotmail.com::" providerId="AD" clId="Web-{7ACD3F1A-484F-4200-87F6-C449AF59CEB3}" dt="2021-04-14T12:32:49.554" v="57"/>
          <ac:spMkLst>
            <pc:docMk/>
            <pc:sldMk cId="834903268" sldId="256"/>
            <ac:spMk id="93" creationId="{5A3F0EE8-97B5-41BB-B4F5-DD20CCF3C4D5}"/>
          </ac:spMkLst>
        </pc:spChg>
        <pc:spChg chg="mod">
          <ac:chgData name="jialvear@hotmail.com" userId="S::urn:spo:guest#jialvear@hotmail.com::" providerId="AD" clId="Web-{7ACD3F1A-484F-4200-87F6-C449AF59CEB3}" dt="2021-04-14T12:10:26.133" v="1" actId="20577"/>
          <ac:spMkLst>
            <pc:docMk/>
            <pc:sldMk cId="834903268" sldId="256"/>
            <ac:spMk id="123" creationId="{7FBB5AD1-36AC-49DD-80AF-E2825ACF0B91}"/>
          </ac:spMkLst>
        </pc:spChg>
        <pc:grpChg chg="add del">
          <ac:chgData name="jialvear@hotmail.com" userId="S::urn:spo:guest#jialvear@hotmail.com::" providerId="AD" clId="Web-{7ACD3F1A-484F-4200-87F6-C449AF59CEB3}" dt="2021-04-14T12:39:45.943" v="75"/>
          <ac:grpSpMkLst>
            <pc:docMk/>
            <pc:sldMk cId="834903268" sldId="256"/>
            <ac:grpSpMk id="6" creationId="{03F7DB97-A25B-487D-B8F1-1E3CF32BF77D}"/>
          </ac:grpSpMkLst>
        </pc:grpChg>
        <pc:grpChg chg="add mod">
          <ac:chgData name="jialvear@hotmail.com" userId="S::urn:spo:guest#jialvear@hotmail.com::" providerId="AD" clId="Web-{7ACD3F1A-484F-4200-87F6-C449AF59CEB3}" dt="2021-04-14T12:43:00.725" v="116" actId="1076"/>
          <ac:grpSpMkLst>
            <pc:docMk/>
            <pc:sldMk cId="834903268" sldId="256"/>
            <ac:grpSpMk id="14" creationId="{B12E41F3-99C9-4384-B637-192259B5828D}"/>
          </ac:grpSpMkLst>
        </pc:grpChg>
        <pc:grpChg chg="add del mod">
          <ac:chgData name="jialvear@hotmail.com" userId="S::urn:spo:guest#jialvear@hotmail.com::" providerId="AD" clId="Web-{7ACD3F1A-484F-4200-87F6-C449AF59CEB3}" dt="2021-04-14T12:40:08.002" v="80"/>
          <ac:grpSpMkLst>
            <pc:docMk/>
            <pc:sldMk cId="834903268" sldId="256"/>
            <ac:grpSpMk id="14" creationId="{EC1F5CB5-C09D-4BAA-92CA-664C46C26F19}"/>
          </ac:grpSpMkLst>
        </pc:grpChg>
        <pc:graphicFrameChg chg="mod">
          <ac:chgData name="jialvear@hotmail.com" userId="S::urn:spo:guest#jialvear@hotmail.com::" providerId="AD" clId="Web-{7ACD3F1A-484F-4200-87F6-C449AF59CEB3}" dt="2021-04-14T12:32:47.882" v="56" actId="1076"/>
          <ac:graphicFrameMkLst>
            <pc:docMk/>
            <pc:sldMk cId="834903268" sldId="256"/>
            <ac:graphicFrameMk id="126" creationId="{12836BD0-00A2-40F7-971F-FA90F4CA1C1E}"/>
          </ac:graphicFrameMkLst>
        </pc:graphicFrameChg>
        <pc:picChg chg="mod">
          <ac:chgData name="jialvear@hotmail.com" userId="S::urn:spo:guest#jialvear@hotmail.com::" providerId="AD" clId="Web-{7ACD3F1A-484F-4200-87F6-C449AF59CEB3}" dt="2021-04-14T12:41:10.191" v="94" actId="1076"/>
          <ac:picMkLst>
            <pc:docMk/>
            <pc:sldMk cId="834903268" sldId="256"/>
            <ac:picMk id="4" creationId="{9194E371-26FE-4A99-8C7F-F1A06A6A0035}"/>
          </ac:picMkLst>
        </pc:picChg>
        <pc:picChg chg="mod">
          <ac:chgData name="jialvear@hotmail.com" userId="S::urn:spo:guest#jialvear@hotmail.com::" providerId="AD" clId="Web-{7ACD3F1A-484F-4200-87F6-C449AF59CEB3}" dt="2021-04-14T12:42:06.676" v="105" actId="1076"/>
          <ac:picMkLst>
            <pc:docMk/>
            <pc:sldMk cId="834903268" sldId="256"/>
            <ac:picMk id="8" creationId="{5B8CB17F-47F2-46F6-ABFE-381149097931}"/>
          </ac:picMkLst>
        </pc:picChg>
        <pc:picChg chg="add mod">
          <ac:chgData name="jialvear@hotmail.com" userId="S::urn:spo:guest#jialvear@hotmail.com::" providerId="AD" clId="Web-{7ACD3F1A-484F-4200-87F6-C449AF59CEB3}" dt="2021-04-14T12:41:18.128" v="97" actId="1076"/>
          <ac:picMkLst>
            <pc:docMk/>
            <pc:sldMk cId="834903268" sldId="256"/>
            <ac:picMk id="15" creationId="{973E30F1-6619-43C8-9DB0-521C706F74D8}"/>
          </ac:picMkLst>
        </pc:picChg>
        <pc:picChg chg="add del mod modCrop">
          <ac:chgData name="jialvear@hotmail.com" userId="S::urn:spo:guest#jialvear@hotmail.com::" providerId="AD" clId="Web-{7ACD3F1A-484F-4200-87F6-C449AF59CEB3}" dt="2021-04-14T12:28:43.205" v="39"/>
          <ac:picMkLst>
            <pc:docMk/>
            <pc:sldMk cId="834903268" sldId="256"/>
            <ac:picMk id="19" creationId="{5177C3E6-7042-4B4B-8FDD-9F5E6382C140}"/>
          </ac:picMkLst>
        </pc:picChg>
        <pc:picChg chg="add del mod">
          <ac:chgData name="jialvear@hotmail.com" userId="S::urn:spo:guest#jialvear@hotmail.com::" providerId="AD" clId="Web-{7ACD3F1A-484F-4200-87F6-C449AF59CEB3}" dt="2021-04-14T12:42:57.818" v="115"/>
          <ac:picMkLst>
            <pc:docMk/>
            <pc:sldMk cId="834903268" sldId="256"/>
            <ac:picMk id="1106" creationId="{F111A788-8867-4FF1-BBA9-CDFBC0D1BFC8}"/>
          </ac:picMkLst>
        </pc:picChg>
        <pc:picChg chg="add mod">
          <ac:chgData name="jialvear@hotmail.com" userId="S::urn:spo:guest#jialvear@hotmail.com::" providerId="AD" clId="Web-{7ACD3F1A-484F-4200-87F6-C449AF59CEB3}" dt="2021-04-14T12:39:41.735" v="74" actId="1076"/>
          <ac:picMkLst>
            <pc:docMk/>
            <pc:sldMk cId="834903268" sldId="256"/>
            <ac:picMk id="1352" creationId="{CF9696E6-2BB3-4023-BFB2-56A940E6C21C}"/>
          </ac:picMkLst>
        </pc:picChg>
        <pc:picChg chg="add mod topLvl">
          <ac:chgData name="jialvear@hotmail.com" userId="S::urn:spo:guest#jialvear@hotmail.com::" providerId="AD" clId="Web-{7ACD3F1A-484F-4200-87F6-C449AF59CEB3}" dt="2021-04-14T12:39:45.943" v="75"/>
          <ac:picMkLst>
            <pc:docMk/>
            <pc:sldMk cId="834903268" sldId="256"/>
            <ac:picMk id="1401" creationId="{F01555EA-7B1E-49EC-867E-73CC7649271B}"/>
          </ac:picMkLst>
        </pc:picChg>
      </pc:sldChg>
    </pc:docChg>
  </pc:docChgLst>
  <pc:docChgLst>
    <pc:chgData name="Wesley de Vries" userId="dc4fff98-df50-49e6-88d5-2e6651b89615" providerId="ADAL" clId="{0500390A-EE58-4DFD-80E1-5000F1CD92E8}"/>
    <pc:docChg chg="undo custSel modSld">
      <pc:chgData name="Wesley de Vries" userId="dc4fff98-df50-49e6-88d5-2e6651b89615" providerId="ADAL" clId="{0500390A-EE58-4DFD-80E1-5000F1CD92E8}" dt="2021-04-14T12:54:59.113" v="1109" actId="1076"/>
      <pc:docMkLst>
        <pc:docMk/>
      </pc:docMkLst>
      <pc:sldChg chg="addSp delSp modSp mod">
        <pc:chgData name="Wesley de Vries" userId="dc4fff98-df50-49e6-88d5-2e6651b89615" providerId="ADAL" clId="{0500390A-EE58-4DFD-80E1-5000F1CD92E8}" dt="2021-04-14T12:54:59.113" v="1109" actId="1076"/>
        <pc:sldMkLst>
          <pc:docMk/>
          <pc:sldMk cId="834903268" sldId="256"/>
        </pc:sldMkLst>
        <pc:spChg chg="mod">
          <ac:chgData name="Wesley de Vries" userId="dc4fff98-df50-49e6-88d5-2e6651b89615" providerId="ADAL" clId="{0500390A-EE58-4DFD-80E1-5000F1CD92E8}" dt="2021-04-14T12:10:32.747" v="448" actId="120"/>
          <ac:spMkLst>
            <pc:docMk/>
            <pc:sldMk cId="834903268" sldId="256"/>
            <ac:spMk id="3" creationId="{8EB9BFB9-1FF5-4686-9181-059E1D8463BA}"/>
          </ac:spMkLst>
        </pc:spChg>
        <pc:spChg chg="add mod ord">
          <ac:chgData name="Wesley de Vries" userId="dc4fff98-df50-49e6-88d5-2e6651b89615" providerId="ADAL" clId="{0500390A-EE58-4DFD-80E1-5000F1CD92E8}" dt="2021-04-14T12:35:50.617" v="754" actId="1076"/>
          <ac:spMkLst>
            <pc:docMk/>
            <pc:sldMk cId="834903268" sldId="256"/>
            <ac:spMk id="5" creationId="{5A789107-CC8D-4841-B8DB-9F3BC06DBC6D}"/>
          </ac:spMkLst>
        </pc:spChg>
        <pc:spChg chg="mod">
          <ac:chgData name="Wesley de Vries" userId="dc4fff98-df50-49e6-88d5-2e6651b89615" providerId="ADAL" clId="{0500390A-EE58-4DFD-80E1-5000F1CD92E8}" dt="2021-04-14T12:26:01.944" v="656" actId="207"/>
          <ac:spMkLst>
            <pc:docMk/>
            <pc:sldMk cId="834903268" sldId="256"/>
            <ac:spMk id="20" creationId="{E7013715-EAC2-4818-A7D5-6CF33581F70F}"/>
          </ac:spMkLst>
        </pc:spChg>
        <pc:spChg chg="add del mod">
          <ac:chgData name="Wesley de Vries" userId="dc4fff98-df50-49e6-88d5-2e6651b89615" providerId="ADAL" clId="{0500390A-EE58-4DFD-80E1-5000F1CD92E8}" dt="2021-04-14T12:48:22.468" v="892" actId="478"/>
          <ac:spMkLst>
            <pc:docMk/>
            <pc:sldMk cId="834903268" sldId="256"/>
            <ac:spMk id="27" creationId="{FA559705-5225-425D-8DC2-7540F031F76E}"/>
          </ac:spMkLst>
        </pc:spChg>
        <pc:spChg chg="add mod">
          <ac:chgData name="Wesley de Vries" userId="dc4fff98-df50-49e6-88d5-2e6651b89615" providerId="ADAL" clId="{0500390A-EE58-4DFD-80E1-5000F1CD92E8}" dt="2021-04-14T12:49:51.295" v="1100" actId="20577"/>
          <ac:spMkLst>
            <pc:docMk/>
            <pc:sldMk cId="834903268" sldId="256"/>
            <ac:spMk id="28" creationId="{22CC4F93-74FF-4D5A-B000-D3EBA58B33E3}"/>
          </ac:spMkLst>
        </pc:spChg>
        <pc:spChg chg="mod">
          <ac:chgData name="Wesley de Vries" userId="dc4fff98-df50-49e6-88d5-2e6651b89615" providerId="ADAL" clId="{0500390A-EE58-4DFD-80E1-5000F1CD92E8}" dt="2021-04-14T12:47:45.846" v="878" actId="20577"/>
          <ac:spMkLst>
            <pc:docMk/>
            <pc:sldMk cId="834903268" sldId="256"/>
            <ac:spMk id="123" creationId="{7FBB5AD1-36AC-49DD-80AF-E2825ACF0B91}"/>
          </ac:spMkLst>
        </pc:spChg>
        <pc:spChg chg="add del mod">
          <ac:chgData name="Wesley de Vries" userId="dc4fff98-df50-49e6-88d5-2e6651b89615" providerId="ADAL" clId="{0500390A-EE58-4DFD-80E1-5000F1CD92E8}" dt="2021-04-14T11:45:37.687" v="100"/>
          <ac:spMkLst>
            <pc:docMk/>
            <pc:sldMk cId="834903268" sldId="256"/>
            <ac:spMk id="125" creationId="{84E6481E-80CA-46BF-B994-2BDB70C997FC}"/>
          </ac:spMkLst>
        </pc:spChg>
        <pc:spChg chg="add del mod">
          <ac:chgData name="Wesley de Vries" userId="dc4fff98-df50-49e6-88d5-2e6651b89615" providerId="ADAL" clId="{0500390A-EE58-4DFD-80E1-5000F1CD92E8}" dt="2021-04-14T11:59:14.366" v="403" actId="22"/>
          <ac:spMkLst>
            <pc:docMk/>
            <pc:sldMk cId="834903268" sldId="256"/>
            <ac:spMk id="135" creationId="{A77AB584-0E7E-42B0-8123-9562F952F651}"/>
          </ac:spMkLst>
        </pc:spChg>
        <pc:grpChg chg="add mod">
          <ac:chgData name="Wesley de Vries" userId="dc4fff98-df50-49e6-88d5-2e6651b89615" providerId="ADAL" clId="{0500390A-EE58-4DFD-80E1-5000F1CD92E8}" dt="2021-04-14T12:38:44.288" v="816" actId="1076"/>
          <ac:grpSpMkLst>
            <pc:docMk/>
            <pc:sldMk cId="834903268" sldId="256"/>
            <ac:grpSpMk id="6" creationId="{03F7DB97-A25B-487D-B8F1-1E3CF32BF77D}"/>
          </ac:grpSpMkLst>
        </pc:grpChg>
        <pc:graphicFrameChg chg="add mod modGraphic">
          <ac:chgData name="Wesley de Vries" userId="dc4fff98-df50-49e6-88d5-2e6651b89615" providerId="ADAL" clId="{0500390A-EE58-4DFD-80E1-5000F1CD92E8}" dt="2021-04-14T12:50:07.976" v="1105" actId="20577"/>
          <ac:graphicFrameMkLst>
            <pc:docMk/>
            <pc:sldMk cId="834903268" sldId="256"/>
            <ac:graphicFrameMk id="126" creationId="{12836BD0-00A2-40F7-971F-FA90F4CA1C1E}"/>
          </ac:graphicFrameMkLst>
        </pc:graphicFrameChg>
        <pc:picChg chg="mod">
          <ac:chgData name="Wesley de Vries" userId="dc4fff98-df50-49e6-88d5-2e6651b89615" providerId="ADAL" clId="{0500390A-EE58-4DFD-80E1-5000F1CD92E8}" dt="2021-04-14T12:40:51.506" v="830" actId="14100"/>
          <ac:picMkLst>
            <pc:docMk/>
            <pc:sldMk cId="834903268" sldId="256"/>
            <ac:picMk id="4" creationId="{9194E371-26FE-4A99-8C7F-F1A06A6A0035}"/>
          </ac:picMkLst>
        </pc:picChg>
        <pc:picChg chg="add del mod">
          <ac:chgData name="Wesley de Vries" userId="dc4fff98-df50-49e6-88d5-2e6651b89615" providerId="ADAL" clId="{0500390A-EE58-4DFD-80E1-5000F1CD92E8}" dt="2021-04-14T12:28:10.962" v="670" actId="478"/>
          <ac:picMkLst>
            <pc:docMk/>
            <pc:sldMk cId="834903268" sldId="256"/>
            <ac:picMk id="6" creationId="{01FA3BB7-041D-4979-ACD2-3D284862EC2F}"/>
          </ac:picMkLst>
        </pc:picChg>
        <pc:picChg chg="add mod">
          <ac:chgData name="Wesley de Vries" userId="dc4fff98-df50-49e6-88d5-2e6651b89615" providerId="ADAL" clId="{0500390A-EE58-4DFD-80E1-5000F1CD92E8}" dt="2021-04-14T12:54:59.113" v="1109" actId="1076"/>
          <ac:picMkLst>
            <pc:docMk/>
            <pc:sldMk cId="834903268" sldId="256"/>
            <ac:picMk id="7" creationId="{8D211A96-7A20-4584-893F-FC89C1CDECF9}"/>
          </ac:picMkLst>
        </pc:picChg>
        <pc:picChg chg="add mod">
          <ac:chgData name="Wesley de Vries" userId="dc4fff98-df50-49e6-88d5-2e6651b89615" providerId="ADAL" clId="{0500390A-EE58-4DFD-80E1-5000F1CD92E8}" dt="2021-04-14T12:41:07.751" v="831" actId="1076"/>
          <ac:picMkLst>
            <pc:docMk/>
            <pc:sldMk cId="834903268" sldId="256"/>
            <ac:picMk id="8" creationId="{5B8CB17F-47F2-46F6-ABFE-381149097931}"/>
          </ac:picMkLst>
        </pc:picChg>
        <pc:picChg chg="mod">
          <ac:chgData name="Wesley de Vries" userId="dc4fff98-df50-49e6-88d5-2e6651b89615" providerId="ADAL" clId="{0500390A-EE58-4DFD-80E1-5000F1CD92E8}" dt="2021-04-14T12:25:49.093" v="655" actId="1076"/>
          <ac:picMkLst>
            <pc:docMk/>
            <pc:sldMk cId="834903268" sldId="256"/>
            <ac:picMk id="19" creationId="{5177C3E6-7042-4B4B-8FDD-9F5E6382C140}"/>
          </ac:picMkLst>
        </pc:picChg>
        <pc:picChg chg="add del mod">
          <ac:chgData name="Wesley de Vries" userId="dc4fff98-df50-49e6-88d5-2e6651b89615" providerId="ADAL" clId="{0500390A-EE58-4DFD-80E1-5000F1CD92E8}" dt="2021-04-14T11:57:00.830" v="395" actId="478"/>
          <ac:picMkLst>
            <pc:docMk/>
            <pc:sldMk cId="834903268" sldId="256"/>
            <ac:picMk id="1034" creationId="{9C5AFD69-62AF-4474-B843-863FD88C1DBD}"/>
          </ac:picMkLst>
        </pc:picChg>
        <pc:picChg chg="add del mod">
          <ac:chgData name="Wesley de Vries" userId="dc4fff98-df50-49e6-88d5-2e6651b89615" providerId="ADAL" clId="{0500390A-EE58-4DFD-80E1-5000F1CD92E8}" dt="2021-04-14T11:56:37.303" v="390" actId="478"/>
          <ac:picMkLst>
            <pc:docMk/>
            <pc:sldMk cId="834903268" sldId="256"/>
            <ac:picMk id="1036" creationId="{8D68C342-F046-40A8-A3A0-083909330534}"/>
          </ac:picMkLst>
        </pc:picChg>
        <pc:picChg chg="add del mod">
          <ac:chgData name="Wesley de Vries" userId="dc4fff98-df50-49e6-88d5-2e6651b89615" providerId="ADAL" clId="{0500390A-EE58-4DFD-80E1-5000F1CD92E8}" dt="2021-04-14T11:45:00.844" v="77" actId="478"/>
          <ac:picMkLst>
            <pc:docMk/>
            <pc:sldMk cId="834903268" sldId="256"/>
            <ac:picMk id="1038" creationId="{9F99D846-09FE-47A7-82A5-297F09430DB7}"/>
          </ac:picMkLst>
        </pc:picChg>
        <pc:picChg chg="add del mod">
          <ac:chgData name="Wesley de Vries" userId="dc4fff98-df50-49e6-88d5-2e6651b89615" providerId="ADAL" clId="{0500390A-EE58-4DFD-80E1-5000F1CD92E8}" dt="2021-04-14T11:59:16.969" v="405" actId="478"/>
          <ac:picMkLst>
            <pc:docMk/>
            <pc:sldMk cId="834903268" sldId="256"/>
            <ac:picMk id="1040" creationId="{CB240F18-DD9B-4BB7-B2B8-4D569C9D63F7}"/>
          </ac:picMkLst>
        </pc:picChg>
        <pc:picChg chg="add del mod">
          <ac:chgData name="Wesley de Vries" userId="dc4fff98-df50-49e6-88d5-2e6651b89615" providerId="ADAL" clId="{0500390A-EE58-4DFD-80E1-5000F1CD92E8}" dt="2021-04-14T11:59:44.084" v="409" actId="478"/>
          <ac:picMkLst>
            <pc:docMk/>
            <pc:sldMk cId="834903268" sldId="256"/>
            <ac:picMk id="1042" creationId="{359F76D8-CECB-4C22-A690-A1A6417D66E1}"/>
          </ac:picMkLst>
        </pc:picChg>
        <pc:picChg chg="mod">
          <ac:chgData name="Wesley de Vries" userId="dc4fff98-df50-49e6-88d5-2e6651b89615" providerId="ADAL" clId="{0500390A-EE58-4DFD-80E1-5000F1CD92E8}" dt="2021-04-14T12:38:45.031" v="817" actId="1076"/>
          <ac:picMkLst>
            <pc:docMk/>
            <pc:sldMk cId="834903268" sldId="256"/>
            <ac:picMk id="1106" creationId="{F111A788-8867-4FF1-BBA9-CDFBC0D1BFC8}"/>
          </ac:picMkLst>
        </pc:picChg>
        <pc:picChg chg="mod ord">
          <ac:chgData name="Wesley de Vries" userId="dc4fff98-df50-49e6-88d5-2e6651b89615" providerId="ADAL" clId="{0500390A-EE58-4DFD-80E1-5000F1CD92E8}" dt="2021-04-14T12:35:51.726" v="756" actId="1076"/>
          <ac:picMkLst>
            <pc:docMk/>
            <pc:sldMk cId="834903268" sldId="256"/>
            <ac:picMk id="1401" creationId="{F01555EA-7B1E-49EC-867E-73CC7649271B}"/>
          </ac:picMkLst>
        </pc:picChg>
      </pc:sldChg>
    </pc:docChg>
  </pc:docChgLst>
  <pc:docChgLst>
    <pc:chgData name="jialvear@hotmail.com" userId="S::urn:spo:guest#jialvear@hotmail.com::" providerId="AD" clId="Web-{8A175613-20BB-43C8-77CA-B3E3C901D29B}"/>
    <pc:docChg chg="modSld">
      <pc:chgData name="jialvear@hotmail.com" userId="S::urn:spo:guest#jialvear@hotmail.com::" providerId="AD" clId="Web-{8A175613-20BB-43C8-77CA-B3E3C901D29B}" dt="2021-04-14T12:59:12.733" v="407"/>
      <pc:docMkLst>
        <pc:docMk/>
      </pc:docMkLst>
      <pc:sldChg chg="addSp modSp">
        <pc:chgData name="jialvear@hotmail.com" userId="S::urn:spo:guest#jialvear@hotmail.com::" providerId="AD" clId="Web-{8A175613-20BB-43C8-77CA-B3E3C901D29B}" dt="2021-04-14T12:59:12.733" v="407"/>
        <pc:sldMkLst>
          <pc:docMk/>
          <pc:sldMk cId="834903268" sldId="256"/>
        </pc:sldMkLst>
        <pc:grpChg chg="mod">
          <ac:chgData name="jialvear@hotmail.com" userId="S::urn:spo:guest#jialvear@hotmail.com::" providerId="AD" clId="Web-{8A175613-20BB-43C8-77CA-B3E3C901D29B}" dt="2021-04-14T12:58:22.451" v="387" actId="1076"/>
          <ac:grpSpMkLst>
            <pc:docMk/>
            <pc:sldMk cId="834903268" sldId="256"/>
            <ac:grpSpMk id="14" creationId="{B12E41F3-99C9-4384-B637-192259B5828D}"/>
          </ac:grpSpMkLst>
        </pc:grpChg>
        <pc:graphicFrameChg chg="add mod modGraphic">
          <ac:chgData name="jialvear@hotmail.com" userId="S::urn:spo:guest#jialvear@hotmail.com::" providerId="AD" clId="Web-{8A175613-20BB-43C8-77CA-B3E3C901D29B}" dt="2021-04-14T12:59:12.733" v="407"/>
          <ac:graphicFrameMkLst>
            <pc:docMk/>
            <pc:sldMk cId="834903268" sldId="256"/>
            <ac:graphicFrameMk id="35" creationId="{A679A109-BF00-41AC-B9EF-EA15F6A13432}"/>
          </ac:graphicFrameMkLst>
        </pc:graphicFrameChg>
        <pc:graphicFrameChg chg="add mod modGraphic">
          <ac:chgData name="jialvear@hotmail.com" userId="S::urn:spo:guest#jialvear@hotmail.com::" providerId="AD" clId="Web-{8A175613-20BB-43C8-77CA-B3E3C901D29B}" dt="2021-04-14T12:57:43.512" v="384"/>
          <ac:graphicFrameMkLst>
            <pc:docMk/>
            <pc:sldMk cId="834903268" sldId="256"/>
            <ac:graphicFrameMk id="1100" creationId="{F3994272-EB54-47F0-A994-B01BBFA12071}"/>
          </ac:graphicFrameMkLst>
        </pc:graphicFrameChg>
        <pc:picChg chg="mod">
          <ac:chgData name="jialvear@hotmail.com" userId="S::urn:spo:guest#jialvear@hotmail.com::" providerId="AD" clId="Web-{8A175613-20BB-43C8-77CA-B3E3C901D29B}" dt="2021-04-14T12:58:43.733" v="389" actId="1076"/>
          <ac:picMkLst>
            <pc:docMk/>
            <pc:sldMk cId="834903268" sldId="256"/>
            <ac:picMk id="7" creationId="{8D211A96-7A20-4584-893F-FC89C1CDECF9}"/>
          </ac:picMkLst>
        </pc:picChg>
        <pc:picChg chg="mod">
          <ac:chgData name="jialvear@hotmail.com" userId="S::urn:spo:guest#jialvear@hotmail.com::" providerId="AD" clId="Web-{8A175613-20BB-43C8-77CA-B3E3C901D29B}" dt="2021-04-14T12:58:40.857" v="388" actId="1076"/>
          <ac:picMkLst>
            <pc:docMk/>
            <pc:sldMk cId="834903268" sldId="256"/>
            <ac:picMk id="8" creationId="{5B8CB17F-47F2-46F6-ABFE-381149097931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07/relationships/hdphoto" Target="../media/hdphoto2.wdp"/><Relationship Id="rId1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07/relationships/hdphoto" Target="../media/hdphoto2.wdp"/><Relationship Id="rId1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6E3195-9578-4099-9018-16737CE109B3}" type="doc">
      <dgm:prSet loTypeId="urn:microsoft.com/office/officeart/2005/8/layout/hProcess6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NL"/>
        </a:p>
      </dgm:t>
    </dgm:pt>
    <dgm:pt modelId="{BBAB269D-9F99-45BC-9DD0-A914629530A6}">
      <dgm:prSet phldrT="[Text]"/>
      <dgm:spPr>
        <a:blipFill rotWithShape="0"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3357" b="98587" l="9751" r="98375">
                        <a14:foregroundMark x1="28277" y1="50883" x2="28277" y2="50883"/>
                        <a14:foregroundMark x1="21885" y1="61837" x2="21885" y2="61837"/>
                        <a14:foregroundMark x1="20910" y1="65901" x2="20910" y2="65901"/>
                        <a14:foregroundMark x1="46046" y1="17491" x2="46046" y2="17491"/>
                        <a14:foregroundMark x1="52871" y1="9364" x2="52871" y2="9364"/>
                        <a14:foregroundMark x1="51354" y1="8304" x2="55796" y2="12014"/>
                        <a14:foregroundMark x1="47237" y1="5654" x2="53846" y2="8127"/>
                        <a14:foregroundMark x1="53413" y1="8127" x2="54821" y2="7774"/>
                        <a14:foregroundMark x1="55580" y1="7951" x2="51571" y2="6890"/>
                        <a14:foregroundMark x1="55363" y1="7244" x2="53196" y2="6537"/>
                        <a14:foregroundMark x1="56230" y1="7244" x2="52438" y2="5124"/>
                        <a14:foregroundMark x1="75515" y1="5124" x2="75515" y2="5124"/>
                        <a14:foregroundMark x1="74756" y1="4240" x2="74756" y2="4240"/>
                        <a14:foregroundMark x1="74106" y1="4417" x2="74106" y2="4417"/>
                        <a14:foregroundMark x1="59697" y1="56537" x2="65547" y2="41519"/>
                        <a14:foregroundMark x1="65547" y1="41519" x2="74215" y2="30035"/>
                        <a14:foregroundMark x1="74215" y1="30035" x2="78982" y2="28269"/>
                        <a14:foregroundMark x1="83424" y1="24205" x2="98375" y2="25442"/>
                        <a14:foregroundMark x1="41062" y1="89223" x2="51246" y2="95760"/>
                        <a14:foregroundMark x1="51246" y1="95760" x2="56663" y2="96996"/>
                        <a14:foregroundMark x1="56663" y1="96996" x2="58613" y2="96643"/>
                        <a14:foregroundMark x1="66631" y1="95053" x2="83749" y2="93286"/>
                        <a14:foregroundMark x1="83749" y1="93286" x2="95341" y2="73498"/>
                        <a14:foregroundMark x1="95341" y1="73498" x2="97725" y2="65548"/>
                        <a14:foregroundMark x1="97725" y1="65548" x2="97941" y2="56537"/>
                        <a14:foregroundMark x1="97941" y1="56537" x2="95666" y2="48233"/>
                        <a14:foregroundMark x1="95666" y1="48233" x2="91983" y2="40813"/>
                        <a14:foregroundMark x1="91983" y1="40813" x2="80823" y2="31449"/>
                        <a14:foregroundMark x1="80823" y1="31449" x2="70423" y2="43816"/>
                        <a14:foregroundMark x1="70423" y1="43816" x2="64139" y2="61307"/>
                        <a14:foregroundMark x1="64139" y1="61307" x2="61972" y2="71025"/>
                        <a14:foregroundMark x1="61972" y1="71025" x2="64897" y2="80035"/>
                        <a14:foregroundMark x1="64897" y1="80035" x2="78332" y2="82862"/>
                        <a14:foregroundMark x1="78332" y1="82862" x2="82882" y2="74735"/>
                        <a14:foregroundMark x1="82882" y1="74735" x2="85157" y2="66254"/>
                        <a14:foregroundMark x1="85157" y1="66254" x2="82774" y2="58127"/>
                        <a14:foregroundMark x1="82774" y1="58127" x2="82449" y2="58304"/>
                        <a14:foregroundMark x1="74756" y1="90989" x2="80390" y2="92756"/>
                        <a14:foregroundMark x1="9859" y1="78799" x2="42254" y2="98587"/>
                        <a14:foregroundMark x1="36728" y1="96290" x2="33044" y2="93993"/>
                        <a14:foregroundMark x1="93283" y1="14311" x2="94041" y2="12191"/>
                        <a14:foregroundMark x1="93499" y1="12367" x2="92091" y2="12544"/>
                        <a14:foregroundMark x1="75948" y1="7067" x2="76165" y2="4770"/>
                        <a14:foregroundMark x1="75948" y1="6184" x2="76381" y2="5124"/>
                        <a14:foregroundMark x1="73781" y1="4240" x2="76706" y2="4594"/>
                        <a14:foregroundMark x1="76706" y1="4594" x2="74431" y2="3357"/>
                        <a14:foregroundMark x1="74431" y1="3357" x2="76165" y2="3534"/>
                        <a14:foregroundMark x1="76598" y1="4594" x2="75406" y2="3710"/>
                        <a14:foregroundMark x1="75406" y1="3534" x2="76273" y2="3534"/>
                      </a14:backgroundRemoval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2000" r="-32000"/>
          </a:stretch>
        </a:blipFill>
      </dgm:spPr>
      <dgm:t>
        <a:bodyPr/>
        <a:lstStyle/>
        <a:p>
          <a:r>
            <a:rPr lang="nl-NL" b="1"/>
            <a:t>x 32</a:t>
          </a:r>
          <a:endParaRPr lang="en-NL" b="1"/>
        </a:p>
      </dgm:t>
    </dgm:pt>
    <dgm:pt modelId="{80B364AF-D26D-4CC3-A680-C8880A0E5CA7}" type="parTrans" cxnId="{CE3E009E-76EA-47AF-AB93-6F5468E022E0}">
      <dgm:prSet/>
      <dgm:spPr/>
      <dgm:t>
        <a:bodyPr/>
        <a:lstStyle/>
        <a:p>
          <a:endParaRPr lang="en-NL"/>
        </a:p>
      </dgm:t>
    </dgm:pt>
    <dgm:pt modelId="{B2DDD585-020A-4E40-A85C-36B12BB57EBF}" type="sibTrans" cxnId="{CE3E009E-76EA-47AF-AB93-6F5468E022E0}">
      <dgm:prSet/>
      <dgm:spPr/>
      <dgm:t>
        <a:bodyPr/>
        <a:lstStyle/>
        <a:p>
          <a:endParaRPr lang="en-NL"/>
        </a:p>
      </dgm:t>
    </dgm:pt>
    <dgm:pt modelId="{B38AF0B5-3836-4635-AD47-9C33FF68F455}">
      <dgm:prSet phldrT="[Text]" custT="1"/>
      <dgm:spPr/>
      <dgm:t>
        <a:bodyPr/>
        <a:lstStyle/>
        <a:p>
          <a:r>
            <a:rPr lang="nl-NL" sz="700"/>
            <a:t>GPU: 32 TPU v3</a:t>
          </a:r>
          <a:endParaRPr lang="en-NL" sz="700"/>
        </a:p>
      </dgm:t>
    </dgm:pt>
    <dgm:pt modelId="{B4FEC9E0-CA15-4291-9863-9010DDF1B71B}" type="parTrans" cxnId="{43749353-6848-47C9-A479-C64BB44ED273}">
      <dgm:prSet/>
      <dgm:spPr/>
      <dgm:t>
        <a:bodyPr/>
        <a:lstStyle/>
        <a:p>
          <a:endParaRPr lang="en-NL"/>
        </a:p>
      </dgm:t>
    </dgm:pt>
    <dgm:pt modelId="{3AF89F23-5FE1-4E14-8900-53E0F1E3ADAC}" type="sibTrans" cxnId="{43749353-6848-47C9-A479-C64BB44ED273}">
      <dgm:prSet/>
      <dgm:spPr/>
      <dgm:t>
        <a:bodyPr/>
        <a:lstStyle/>
        <a:p>
          <a:endParaRPr lang="en-NL"/>
        </a:p>
      </dgm:t>
    </dgm:pt>
    <dgm:pt modelId="{07C7780F-7EAA-4B87-B35F-30C12D65377B}">
      <dgm:prSet phldrT="[Text]"/>
      <dgm:spPr>
        <a:blipFill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0" r="-50000"/>
          </a:stretch>
        </a:blipFill>
      </dgm:spPr>
      <dgm:t>
        <a:bodyPr/>
        <a:lstStyle/>
        <a:p>
          <a:r>
            <a:rPr lang="nl-NL"/>
            <a:t> </a:t>
          </a:r>
          <a:endParaRPr lang="en-NL"/>
        </a:p>
      </dgm:t>
    </dgm:pt>
    <dgm:pt modelId="{6350A5C0-468E-4CE6-9CA9-6DDAF6AA8737}" type="parTrans" cxnId="{1FA3A8E8-A860-4BE5-ADD0-EF2F358092ED}">
      <dgm:prSet/>
      <dgm:spPr/>
      <dgm:t>
        <a:bodyPr/>
        <a:lstStyle/>
        <a:p>
          <a:endParaRPr lang="en-NL"/>
        </a:p>
      </dgm:t>
    </dgm:pt>
    <dgm:pt modelId="{BF180002-B48C-463D-AF0E-F621751CF5DB}" type="sibTrans" cxnId="{1FA3A8E8-A860-4BE5-ADD0-EF2F358092ED}">
      <dgm:prSet/>
      <dgm:spPr/>
      <dgm:t>
        <a:bodyPr/>
        <a:lstStyle/>
        <a:p>
          <a:endParaRPr lang="en-NL"/>
        </a:p>
      </dgm:t>
    </dgm:pt>
    <dgm:pt modelId="{5449B88E-0A5D-4C36-9382-BE9BC75881C9}">
      <dgm:prSet phldrT="[Text]" custT="1"/>
      <dgm:spPr/>
      <dgm:t>
        <a:bodyPr/>
        <a:lstStyle/>
        <a:p>
          <a:r>
            <a:rPr lang="nl-NL" sz="700" dirty="0" err="1"/>
            <a:t>Implemented</a:t>
          </a:r>
          <a:r>
            <a:rPr lang="nl-NL" sz="700" dirty="0"/>
            <a:t> of </a:t>
          </a:r>
          <a:r>
            <a:rPr lang="nl-NL" sz="700" dirty="0" err="1"/>
            <a:t>lambda</a:t>
          </a:r>
          <a:r>
            <a:rPr lang="nl-NL" sz="700" dirty="0"/>
            <a:t> </a:t>
          </a:r>
          <a:r>
            <a:rPr lang="nl-NL" sz="700" dirty="0" err="1"/>
            <a:t>layers</a:t>
          </a:r>
          <a:endParaRPr lang="en-NL" sz="700" dirty="0"/>
        </a:p>
      </dgm:t>
    </dgm:pt>
    <dgm:pt modelId="{2E5C66C1-BE46-4106-AA8B-3EEEBCB0F2FB}" type="parTrans" cxnId="{5206AD2F-418D-4BB9-A945-3E188F50CE53}">
      <dgm:prSet/>
      <dgm:spPr/>
      <dgm:t>
        <a:bodyPr/>
        <a:lstStyle/>
        <a:p>
          <a:endParaRPr lang="en-NL"/>
        </a:p>
      </dgm:t>
    </dgm:pt>
    <dgm:pt modelId="{525B8E19-0771-4946-AB9E-B61E4F60E1D7}" type="sibTrans" cxnId="{5206AD2F-418D-4BB9-A945-3E188F50CE53}">
      <dgm:prSet/>
      <dgm:spPr/>
      <dgm:t>
        <a:bodyPr/>
        <a:lstStyle/>
        <a:p>
          <a:endParaRPr lang="en-NL"/>
        </a:p>
      </dgm:t>
    </dgm:pt>
    <dgm:pt modelId="{40C30D14-1AE6-4BFE-AD3B-675ADB255CA5}">
      <dgm:prSet phldrT="[Text]"/>
      <dgm:spPr>
        <a:blipFill rotWithShape="0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r>
            <a:rPr lang="nl-NL"/>
            <a:t> </a:t>
          </a:r>
          <a:endParaRPr lang="en-NL"/>
        </a:p>
      </dgm:t>
    </dgm:pt>
    <dgm:pt modelId="{13364BD0-0363-45A0-86EE-B3B8A0CB4222}" type="parTrans" cxnId="{52065041-16D2-4997-BC70-D24AE1860F19}">
      <dgm:prSet/>
      <dgm:spPr/>
      <dgm:t>
        <a:bodyPr/>
        <a:lstStyle/>
        <a:p>
          <a:endParaRPr lang="en-NL"/>
        </a:p>
      </dgm:t>
    </dgm:pt>
    <dgm:pt modelId="{C9E661C7-E6E1-4E78-AB4A-12D0AC6A407E}" type="sibTrans" cxnId="{52065041-16D2-4997-BC70-D24AE1860F19}">
      <dgm:prSet/>
      <dgm:spPr/>
      <dgm:t>
        <a:bodyPr/>
        <a:lstStyle/>
        <a:p>
          <a:endParaRPr lang="en-NL"/>
        </a:p>
      </dgm:t>
    </dgm:pt>
    <dgm:pt modelId="{A84595CD-A14C-4461-BDA7-06CB87B5D17B}">
      <dgm:prSet phldrT="[Text]" custT="1"/>
      <dgm:spPr/>
      <dgm:t>
        <a:bodyPr/>
        <a:lstStyle/>
        <a:p>
          <a:r>
            <a:rPr lang="nl-NL" sz="700"/>
            <a:t>GPU: K80/T4/P4s/P100</a:t>
          </a:r>
          <a:endParaRPr lang="en-NL" sz="700"/>
        </a:p>
      </dgm:t>
    </dgm:pt>
    <dgm:pt modelId="{0947E354-7B42-46D6-96C0-6669035DC3C2}" type="parTrans" cxnId="{A1E59A55-4589-4BD0-896A-282A4D217FB1}">
      <dgm:prSet/>
      <dgm:spPr/>
      <dgm:t>
        <a:bodyPr/>
        <a:lstStyle/>
        <a:p>
          <a:endParaRPr lang="en-NL"/>
        </a:p>
      </dgm:t>
    </dgm:pt>
    <dgm:pt modelId="{B1B2923D-DFD4-470A-A12C-7D473BF26802}" type="sibTrans" cxnId="{A1E59A55-4589-4BD0-896A-282A4D217FB1}">
      <dgm:prSet/>
      <dgm:spPr/>
      <dgm:t>
        <a:bodyPr/>
        <a:lstStyle/>
        <a:p>
          <a:endParaRPr lang="en-NL"/>
        </a:p>
      </dgm:t>
    </dgm:pt>
    <dgm:pt modelId="{C6FD9771-926E-443B-A963-AA4E61B373AC}">
      <dgm:prSet phldrT="[Text]" custT="1"/>
      <dgm:spPr/>
      <dgm:t>
        <a:bodyPr/>
        <a:lstStyle/>
        <a:p>
          <a:r>
            <a:rPr lang="nl-NL" sz="700"/>
            <a:t>Data: CIFAR-10</a:t>
          </a:r>
          <a:endParaRPr lang="en-NL" sz="700"/>
        </a:p>
      </dgm:t>
    </dgm:pt>
    <dgm:pt modelId="{80F25ABE-1F52-45A4-B54E-A0FD3A7D172B}" type="parTrans" cxnId="{0EFEDF91-2E69-4318-9209-1413F0277D58}">
      <dgm:prSet/>
      <dgm:spPr/>
      <dgm:t>
        <a:bodyPr/>
        <a:lstStyle/>
        <a:p>
          <a:endParaRPr lang="en-NL"/>
        </a:p>
      </dgm:t>
    </dgm:pt>
    <dgm:pt modelId="{9E8114A9-426A-4CC0-B7C8-C5C10FF7A13E}" type="sibTrans" cxnId="{0EFEDF91-2E69-4318-9209-1413F0277D58}">
      <dgm:prSet/>
      <dgm:spPr/>
      <dgm:t>
        <a:bodyPr/>
        <a:lstStyle/>
        <a:p>
          <a:endParaRPr lang="en-NL"/>
        </a:p>
      </dgm:t>
    </dgm:pt>
    <dgm:pt modelId="{6BC6BAE3-29A6-47EC-B32C-573897672C2B}">
      <dgm:prSet phldrT="[Text]" custT="1"/>
      <dgm:spPr/>
      <dgm:t>
        <a:bodyPr/>
        <a:lstStyle/>
        <a:p>
          <a:r>
            <a:rPr lang="nl-NL" sz="700"/>
            <a:t>ResNet-50 </a:t>
          </a:r>
          <a:r>
            <a:rPr lang="nl-NL" sz="700" err="1"/>
            <a:t>conv</a:t>
          </a:r>
          <a:r>
            <a:rPr lang="nl-NL" sz="700"/>
            <a:t>. </a:t>
          </a:r>
          <a:r>
            <a:rPr lang="nl-NL" sz="700" err="1"/>
            <a:t>layer</a:t>
          </a:r>
          <a:r>
            <a:rPr lang="nl-NL" sz="700"/>
            <a:t>: Top-1 76.9</a:t>
          </a:r>
          <a:endParaRPr lang="en-NL" sz="700"/>
        </a:p>
      </dgm:t>
    </dgm:pt>
    <dgm:pt modelId="{8EEE3474-0880-4689-A864-F9EA390F05CD}" type="parTrans" cxnId="{A661E1A2-BA65-42F5-A51E-F9D1C7DF991D}">
      <dgm:prSet/>
      <dgm:spPr/>
      <dgm:t>
        <a:bodyPr/>
        <a:lstStyle/>
        <a:p>
          <a:endParaRPr lang="en-NL"/>
        </a:p>
      </dgm:t>
    </dgm:pt>
    <dgm:pt modelId="{3386327E-54D1-4657-8B28-DBD28CA108B0}" type="sibTrans" cxnId="{A661E1A2-BA65-42F5-A51E-F9D1C7DF991D}">
      <dgm:prSet/>
      <dgm:spPr/>
      <dgm:t>
        <a:bodyPr/>
        <a:lstStyle/>
        <a:p>
          <a:endParaRPr lang="en-NL"/>
        </a:p>
      </dgm:t>
    </dgm:pt>
    <dgm:pt modelId="{23C53BF4-1F5F-49A5-9D40-C4AA57625513}">
      <dgm:prSet phldrT="[Text]" custT="1"/>
      <dgm:spPr/>
      <dgm:t>
        <a:bodyPr/>
        <a:lstStyle/>
        <a:p>
          <a:r>
            <a:rPr lang="nl-NL" sz="700"/>
            <a:t>Data: </a:t>
          </a:r>
          <a:r>
            <a:rPr lang="nl-NL" sz="700" err="1"/>
            <a:t>ImageNet</a:t>
          </a:r>
          <a:endParaRPr lang="en-NL" sz="700"/>
        </a:p>
      </dgm:t>
    </dgm:pt>
    <dgm:pt modelId="{FD279305-5C65-4F67-AC07-3437E031D301}" type="parTrans" cxnId="{175DEAA5-FF4D-426F-AA2C-8F8353903006}">
      <dgm:prSet/>
      <dgm:spPr/>
      <dgm:t>
        <a:bodyPr/>
        <a:lstStyle/>
        <a:p>
          <a:endParaRPr lang="en-NL"/>
        </a:p>
      </dgm:t>
    </dgm:pt>
    <dgm:pt modelId="{DD4BBE1D-B632-4E55-ACB5-F29D55A14717}" type="sibTrans" cxnId="{175DEAA5-FF4D-426F-AA2C-8F8353903006}">
      <dgm:prSet/>
      <dgm:spPr/>
      <dgm:t>
        <a:bodyPr/>
        <a:lstStyle/>
        <a:p>
          <a:endParaRPr lang="en-NL"/>
        </a:p>
      </dgm:t>
    </dgm:pt>
    <dgm:pt modelId="{43C54179-5BCA-4B28-999A-02265038B067}">
      <dgm:prSet phldrT="[Text]" custT="1"/>
      <dgm:spPr/>
      <dgm:t>
        <a:bodyPr/>
        <a:lstStyle/>
        <a:p>
          <a:r>
            <a:rPr lang="nl-NL" sz="700"/>
            <a:t>ResNet-50 </a:t>
          </a:r>
          <a:r>
            <a:rPr lang="nl-NL" sz="700" err="1"/>
            <a:t>lambda</a:t>
          </a:r>
          <a:r>
            <a:rPr lang="nl-NL" sz="700"/>
            <a:t> </a:t>
          </a:r>
          <a:r>
            <a:rPr lang="nl-NL" sz="700" err="1"/>
            <a:t>layer</a:t>
          </a:r>
          <a:r>
            <a:rPr lang="nl-NL" sz="700"/>
            <a:t>: Top-1 78.4</a:t>
          </a:r>
          <a:endParaRPr lang="en-NL" sz="700"/>
        </a:p>
      </dgm:t>
    </dgm:pt>
    <dgm:pt modelId="{DC259CFD-EAD2-494E-A9D7-71C70CA4BC6B}" type="parTrans" cxnId="{4BE95E29-A102-461A-967E-B14C5AFD4499}">
      <dgm:prSet/>
      <dgm:spPr/>
      <dgm:t>
        <a:bodyPr/>
        <a:lstStyle/>
        <a:p>
          <a:endParaRPr lang="en-NL"/>
        </a:p>
      </dgm:t>
    </dgm:pt>
    <dgm:pt modelId="{B46F812E-5D41-41CD-8D7E-F3145CAB4DD7}" type="sibTrans" cxnId="{4BE95E29-A102-461A-967E-B14C5AFD4499}">
      <dgm:prSet/>
      <dgm:spPr/>
      <dgm:t>
        <a:bodyPr/>
        <a:lstStyle/>
        <a:p>
          <a:endParaRPr lang="en-NL"/>
        </a:p>
      </dgm:t>
    </dgm:pt>
    <dgm:pt modelId="{E36AC96C-D976-4914-8D3D-FAE2487C94E7}">
      <dgm:prSet phldrT="[Text]" custT="1"/>
      <dgm:spPr/>
      <dgm:t>
        <a:bodyPr/>
        <a:lstStyle/>
        <a:p>
          <a:r>
            <a:rPr lang="nl-NL" sz="700"/>
            <a:t>ResNet-50 </a:t>
          </a:r>
          <a:r>
            <a:rPr lang="nl-NL" sz="700" err="1"/>
            <a:t>conv</a:t>
          </a:r>
          <a:r>
            <a:rPr lang="nl-NL" sz="700"/>
            <a:t>. </a:t>
          </a:r>
          <a:r>
            <a:rPr lang="nl-NL" sz="700" err="1"/>
            <a:t>layer</a:t>
          </a:r>
          <a:r>
            <a:rPr lang="nl-NL" sz="700"/>
            <a:t>: Top-1 84,6  </a:t>
          </a:r>
          <a:endParaRPr lang="en-NL" sz="700"/>
        </a:p>
      </dgm:t>
    </dgm:pt>
    <dgm:pt modelId="{78CC61BF-54A8-4E66-9EEE-5A0E1B745727}" type="parTrans" cxnId="{6B880EBA-7B7A-4EDC-8A76-052FBD1137EE}">
      <dgm:prSet/>
      <dgm:spPr/>
      <dgm:t>
        <a:bodyPr/>
        <a:lstStyle/>
        <a:p>
          <a:endParaRPr lang="en-NL"/>
        </a:p>
      </dgm:t>
    </dgm:pt>
    <dgm:pt modelId="{0443913F-EF8F-46ED-B42C-F850198DCE7D}" type="sibTrans" cxnId="{6B880EBA-7B7A-4EDC-8A76-052FBD1137EE}">
      <dgm:prSet/>
      <dgm:spPr/>
      <dgm:t>
        <a:bodyPr/>
        <a:lstStyle/>
        <a:p>
          <a:endParaRPr lang="en-NL"/>
        </a:p>
      </dgm:t>
    </dgm:pt>
    <dgm:pt modelId="{EB39F9C7-D46A-4D80-A91E-1CDCE1F0035B}">
      <dgm:prSet phldrT="[Text]" custT="1"/>
      <dgm:spPr/>
      <dgm:t>
        <a:bodyPr/>
        <a:lstStyle/>
        <a:p>
          <a:r>
            <a:rPr lang="nl-NL" sz="700"/>
            <a:t>ResNet-50 </a:t>
          </a:r>
          <a:r>
            <a:rPr lang="nl-NL" sz="700" err="1"/>
            <a:t>lambda</a:t>
          </a:r>
          <a:r>
            <a:rPr lang="nl-NL" sz="700"/>
            <a:t> </a:t>
          </a:r>
          <a:r>
            <a:rPr lang="nl-NL" sz="700" err="1"/>
            <a:t>layer</a:t>
          </a:r>
          <a:r>
            <a:rPr lang="nl-NL" sz="700"/>
            <a:t>: Top-1 81.4</a:t>
          </a:r>
          <a:endParaRPr lang="en-NL" sz="700"/>
        </a:p>
      </dgm:t>
    </dgm:pt>
    <dgm:pt modelId="{30639FDF-E331-44FA-BDF5-22427666BC56}" type="parTrans" cxnId="{E3208AD0-DB35-405B-8A03-78F91C8363BE}">
      <dgm:prSet/>
      <dgm:spPr/>
      <dgm:t>
        <a:bodyPr/>
        <a:lstStyle/>
        <a:p>
          <a:endParaRPr lang="en-NL"/>
        </a:p>
      </dgm:t>
    </dgm:pt>
    <dgm:pt modelId="{28E8FC10-EA48-4396-B4BE-F8E70F1201DB}" type="sibTrans" cxnId="{E3208AD0-DB35-405B-8A03-78F91C8363BE}">
      <dgm:prSet/>
      <dgm:spPr/>
      <dgm:t>
        <a:bodyPr/>
        <a:lstStyle/>
        <a:p>
          <a:endParaRPr lang="en-NL"/>
        </a:p>
      </dgm:t>
    </dgm:pt>
    <dgm:pt modelId="{7650CCD6-1D29-4C04-A880-6BB57E6D7342}">
      <dgm:prSet phldrT="[Text]" custT="1"/>
      <dgm:spPr/>
      <dgm:t>
        <a:bodyPr/>
        <a:lstStyle/>
        <a:p>
          <a:r>
            <a:rPr lang="nl-NL" sz="700" dirty="0"/>
            <a:t>Learning </a:t>
          </a:r>
          <a:r>
            <a:rPr lang="nl-NL" sz="700" dirty="0" err="1"/>
            <a:t>rate</a:t>
          </a:r>
          <a:r>
            <a:rPr lang="nl-NL" sz="700" dirty="0"/>
            <a:t> </a:t>
          </a:r>
          <a:r>
            <a:rPr lang="nl-NL" sz="700" dirty="0" err="1"/>
            <a:t>to</a:t>
          </a:r>
          <a:r>
            <a:rPr lang="nl-NL" sz="700" dirty="0"/>
            <a:t> 0.0005</a:t>
          </a:r>
          <a:endParaRPr lang="en-NL" sz="700" dirty="0"/>
        </a:p>
      </dgm:t>
    </dgm:pt>
    <dgm:pt modelId="{AACD4F0C-8352-4C24-B9E0-3A9F06B27717}" type="parTrans" cxnId="{BCC4FAAC-92D2-4C5D-8FE3-15096B7298B1}">
      <dgm:prSet/>
      <dgm:spPr/>
      <dgm:t>
        <a:bodyPr/>
        <a:lstStyle/>
        <a:p>
          <a:endParaRPr lang="en-NL"/>
        </a:p>
      </dgm:t>
    </dgm:pt>
    <dgm:pt modelId="{16C838E5-6C80-4EB9-B5AB-ECA1A2CCB390}" type="sibTrans" cxnId="{BCC4FAAC-92D2-4C5D-8FE3-15096B7298B1}">
      <dgm:prSet/>
      <dgm:spPr/>
      <dgm:t>
        <a:bodyPr/>
        <a:lstStyle/>
        <a:p>
          <a:endParaRPr lang="en-NL"/>
        </a:p>
      </dgm:t>
    </dgm:pt>
    <dgm:pt modelId="{FBA578D7-A802-45E5-ACCE-466C8A45A035}">
      <dgm:prSet phldrT="[Text]" custT="1"/>
      <dgm:spPr/>
      <dgm:t>
        <a:bodyPr/>
        <a:lstStyle/>
        <a:p>
          <a:r>
            <a:rPr lang="nl-NL" sz="700" dirty="0" err="1"/>
            <a:t>ImageNet</a:t>
          </a:r>
          <a:r>
            <a:rPr lang="nl-NL" sz="700" dirty="0"/>
            <a:t> </a:t>
          </a:r>
          <a:r>
            <a:rPr lang="nl-NL" sz="700" dirty="0" err="1"/>
            <a:t>to</a:t>
          </a:r>
          <a:r>
            <a:rPr lang="nl-NL" sz="700" dirty="0"/>
            <a:t> CIFAR10</a:t>
          </a:r>
          <a:endParaRPr lang="en-NL" sz="700" dirty="0"/>
        </a:p>
      </dgm:t>
    </dgm:pt>
    <dgm:pt modelId="{E15B488A-CC8A-4A4F-80E4-A96D94A594D7}" type="parTrans" cxnId="{9BCE04FE-A370-4D36-96DB-96B0CC4C354C}">
      <dgm:prSet/>
      <dgm:spPr/>
      <dgm:t>
        <a:bodyPr/>
        <a:lstStyle/>
        <a:p>
          <a:endParaRPr lang="en-NL"/>
        </a:p>
      </dgm:t>
    </dgm:pt>
    <dgm:pt modelId="{995B2FDE-7F24-4187-BC84-6085B1807C67}" type="sibTrans" cxnId="{9BCE04FE-A370-4D36-96DB-96B0CC4C354C}">
      <dgm:prSet/>
      <dgm:spPr/>
      <dgm:t>
        <a:bodyPr/>
        <a:lstStyle/>
        <a:p>
          <a:endParaRPr lang="en-NL"/>
        </a:p>
      </dgm:t>
    </dgm:pt>
    <dgm:pt modelId="{75AB4542-32CA-49B1-8DEA-C8934353E54F}" type="pres">
      <dgm:prSet presAssocID="{356E3195-9578-4099-9018-16737CE109B3}" presName="theList" presStyleCnt="0">
        <dgm:presLayoutVars>
          <dgm:dir/>
          <dgm:animLvl val="lvl"/>
          <dgm:resizeHandles val="exact"/>
        </dgm:presLayoutVars>
      </dgm:prSet>
      <dgm:spPr/>
    </dgm:pt>
    <dgm:pt modelId="{196F4759-13DB-404A-851E-14C5A0DC68F0}" type="pres">
      <dgm:prSet presAssocID="{BBAB269D-9F99-45BC-9DD0-A914629530A6}" presName="compNode" presStyleCnt="0"/>
      <dgm:spPr/>
    </dgm:pt>
    <dgm:pt modelId="{1DFCB05F-25D8-40E6-9789-62AD677B9642}" type="pres">
      <dgm:prSet presAssocID="{BBAB269D-9F99-45BC-9DD0-A914629530A6}" presName="noGeometry" presStyleCnt="0"/>
      <dgm:spPr/>
    </dgm:pt>
    <dgm:pt modelId="{F904ABC6-C317-41F6-BA54-DE51358310D5}" type="pres">
      <dgm:prSet presAssocID="{BBAB269D-9F99-45BC-9DD0-A914629530A6}" presName="childTextVisible" presStyleLbl="bgAccFollowNode1" presStyleIdx="0" presStyleCnt="3" custScaleY="132933">
        <dgm:presLayoutVars>
          <dgm:bulletEnabled val="1"/>
        </dgm:presLayoutVars>
      </dgm:prSet>
      <dgm:spPr/>
    </dgm:pt>
    <dgm:pt modelId="{60F03E7D-CE16-4F64-86CD-D96E7126D3A9}" type="pres">
      <dgm:prSet presAssocID="{BBAB269D-9F99-45BC-9DD0-A914629530A6}" presName="childTextHidden" presStyleLbl="bgAccFollowNode1" presStyleIdx="0" presStyleCnt="3"/>
      <dgm:spPr/>
    </dgm:pt>
    <dgm:pt modelId="{5E6E4E68-0D82-47EC-AF57-C8B54E3C21C9}" type="pres">
      <dgm:prSet presAssocID="{BBAB269D-9F99-45BC-9DD0-A914629530A6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5BD6FC70-1C6C-49E5-AF28-EBF848942A67}" type="pres">
      <dgm:prSet presAssocID="{BBAB269D-9F99-45BC-9DD0-A914629530A6}" presName="aSpace" presStyleCnt="0"/>
      <dgm:spPr/>
    </dgm:pt>
    <dgm:pt modelId="{F1D10E83-6E44-4083-BE1B-6835C8D491C2}" type="pres">
      <dgm:prSet presAssocID="{07C7780F-7EAA-4B87-B35F-30C12D65377B}" presName="compNode" presStyleCnt="0"/>
      <dgm:spPr/>
    </dgm:pt>
    <dgm:pt modelId="{D6F10723-BBCA-4512-94DF-3A40EB463244}" type="pres">
      <dgm:prSet presAssocID="{07C7780F-7EAA-4B87-B35F-30C12D65377B}" presName="noGeometry" presStyleCnt="0"/>
      <dgm:spPr/>
    </dgm:pt>
    <dgm:pt modelId="{4C04A23A-C263-4B81-AEB7-7B4C30BD78E5}" type="pres">
      <dgm:prSet presAssocID="{07C7780F-7EAA-4B87-B35F-30C12D65377B}" presName="childTextVisible" presStyleLbl="bgAccFollowNode1" presStyleIdx="1" presStyleCnt="3" custScaleX="119052" custScaleY="132933">
        <dgm:presLayoutVars>
          <dgm:bulletEnabled val="1"/>
        </dgm:presLayoutVars>
      </dgm:prSet>
      <dgm:spPr/>
    </dgm:pt>
    <dgm:pt modelId="{C148DAD5-3D58-4625-8386-AB02E9D84B3C}" type="pres">
      <dgm:prSet presAssocID="{07C7780F-7EAA-4B87-B35F-30C12D65377B}" presName="childTextHidden" presStyleLbl="bgAccFollowNode1" presStyleIdx="1" presStyleCnt="3"/>
      <dgm:spPr/>
    </dgm:pt>
    <dgm:pt modelId="{0EA2C278-434E-401E-8B03-03F9ABA87C6A}" type="pres">
      <dgm:prSet presAssocID="{07C7780F-7EAA-4B87-B35F-30C12D65377B}" presName="parentText" presStyleLbl="node1" presStyleIdx="1" presStyleCnt="3" custLinFactNeighborX="-7045" custLinFactNeighborY="122">
        <dgm:presLayoutVars>
          <dgm:chMax val="1"/>
          <dgm:bulletEnabled val="1"/>
        </dgm:presLayoutVars>
      </dgm:prSet>
      <dgm:spPr/>
    </dgm:pt>
    <dgm:pt modelId="{70752531-DF31-452A-AE31-68E048719E4D}" type="pres">
      <dgm:prSet presAssocID="{07C7780F-7EAA-4B87-B35F-30C12D65377B}" presName="aSpace" presStyleCnt="0"/>
      <dgm:spPr/>
    </dgm:pt>
    <dgm:pt modelId="{C068B69D-FA01-4CDB-B9A3-85B552F1B7DE}" type="pres">
      <dgm:prSet presAssocID="{40C30D14-1AE6-4BFE-AD3B-675ADB255CA5}" presName="compNode" presStyleCnt="0"/>
      <dgm:spPr/>
    </dgm:pt>
    <dgm:pt modelId="{162EA355-557D-4733-8E75-A11D3F37D4C1}" type="pres">
      <dgm:prSet presAssocID="{40C30D14-1AE6-4BFE-AD3B-675ADB255CA5}" presName="noGeometry" presStyleCnt="0"/>
      <dgm:spPr/>
    </dgm:pt>
    <dgm:pt modelId="{82DE158A-3ACF-4707-95E5-E0138063D314}" type="pres">
      <dgm:prSet presAssocID="{40C30D14-1AE6-4BFE-AD3B-675ADB255CA5}" presName="childTextVisible" presStyleLbl="bgAccFollowNode1" presStyleIdx="2" presStyleCnt="3" custScaleY="132933">
        <dgm:presLayoutVars>
          <dgm:bulletEnabled val="1"/>
        </dgm:presLayoutVars>
      </dgm:prSet>
      <dgm:spPr/>
    </dgm:pt>
    <dgm:pt modelId="{429660D1-04A0-4C61-8723-143EF29DEB74}" type="pres">
      <dgm:prSet presAssocID="{40C30D14-1AE6-4BFE-AD3B-675ADB255CA5}" presName="childTextHidden" presStyleLbl="bgAccFollowNode1" presStyleIdx="2" presStyleCnt="3"/>
      <dgm:spPr/>
    </dgm:pt>
    <dgm:pt modelId="{154E9FC8-1050-4CB5-AD21-D51299CAF3BA}" type="pres">
      <dgm:prSet presAssocID="{40C30D14-1AE6-4BFE-AD3B-675ADB255CA5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A17BD305-C780-4024-BDF9-90232FFB7A49}" type="presOf" srcId="{E36AC96C-D976-4914-8D3D-FAE2487C94E7}" destId="{429660D1-04A0-4C61-8723-143EF29DEB74}" srcOrd="1" destOrd="2" presId="urn:microsoft.com/office/officeart/2005/8/layout/hProcess6"/>
    <dgm:cxn modelId="{712ADD0C-2A1B-42F9-BE14-13AA313B5643}" type="presOf" srcId="{BBAB269D-9F99-45BC-9DD0-A914629530A6}" destId="{5E6E4E68-0D82-47EC-AF57-C8B54E3C21C9}" srcOrd="0" destOrd="0" presId="urn:microsoft.com/office/officeart/2005/8/layout/hProcess6"/>
    <dgm:cxn modelId="{D44E950F-0771-41C5-8A17-6F810C241FC6}" type="presOf" srcId="{23C53BF4-1F5F-49A5-9D40-C4AA57625513}" destId="{60F03E7D-CE16-4F64-86CD-D96E7126D3A9}" srcOrd="1" destOrd="1" presId="urn:microsoft.com/office/officeart/2005/8/layout/hProcess6"/>
    <dgm:cxn modelId="{D395171B-81D2-40C0-81EE-E93EEB1385F7}" type="presOf" srcId="{5449B88E-0A5D-4C36-9382-BE9BC75881C9}" destId="{C148DAD5-3D58-4625-8386-AB02E9D84B3C}" srcOrd="1" destOrd="1" presId="urn:microsoft.com/office/officeart/2005/8/layout/hProcess6"/>
    <dgm:cxn modelId="{4BE95E29-A102-461A-967E-B14C5AFD4499}" srcId="{BBAB269D-9F99-45BC-9DD0-A914629530A6}" destId="{43C54179-5BCA-4B28-999A-02265038B067}" srcOrd="3" destOrd="0" parTransId="{DC259CFD-EAD2-494E-A9D7-71C70CA4BC6B}" sibTransId="{B46F812E-5D41-41CD-8D7E-F3145CAB4DD7}"/>
    <dgm:cxn modelId="{5206AD2F-418D-4BB9-A945-3E188F50CE53}" srcId="{07C7780F-7EAA-4B87-B35F-30C12D65377B}" destId="{5449B88E-0A5D-4C36-9382-BE9BC75881C9}" srcOrd="1" destOrd="0" parTransId="{2E5C66C1-BE46-4106-AA8B-3EEEBCB0F2FB}" sibTransId="{525B8E19-0771-4946-AB9E-B61E4F60E1D7}"/>
    <dgm:cxn modelId="{5F825638-F18A-4249-B084-9ABB15BAB428}" type="presOf" srcId="{5449B88E-0A5D-4C36-9382-BE9BC75881C9}" destId="{4C04A23A-C263-4B81-AEB7-7B4C30BD78E5}" srcOrd="0" destOrd="1" presId="urn:microsoft.com/office/officeart/2005/8/layout/hProcess6"/>
    <dgm:cxn modelId="{A7959939-F3DE-4E4C-8C88-C04D7BA1505F}" type="presOf" srcId="{FBA578D7-A802-45E5-ACCE-466C8A45A035}" destId="{4C04A23A-C263-4B81-AEB7-7B4C30BD78E5}" srcOrd="0" destOrd="0" presId="urn:microsoft.com/office/officeart/2005/8/layout/hProcess6"/>
    <dgm:cxn modelId="{ADF7E560-C593-4BB5-9B32-6A83E17545BB}" type="presOf" srcId="{40C30D14-1AE6-4BFE-AD3B-675ADB255CA5}" destId="{154E9FC8-1050-4CB5-AD21-D51299CAF3BA}" srcOrd="0" destOrd="0" presId="urn:microsoft.com/office/officeart/2005/8/layout/hProcess6"/>
    <dgm:cxn modelId="{3B764241-8060-4E8B-AC2A-3ABED4147217}" type="presOf" srcId="{7650CCD6-1D29-4C04-A880-6BB57E6D7342}" destId="{4C04A23A-C263-4B81-AEB7-7B4C30BD78E5}" srcOrd="0" destOrd="2" presId="urn:microsoft.com/office/officeart/2005/8/layout/hProcess6"/>
    <dgm:cxn modelId="{52065041-16D2-4997-BC70-D24AE1860F19}" srcId="{356E3195-9578-4099-9018-16737CE109B3}" destId="{40C30D14-1AE6-4BFE-AD3B-675ADB255CA5}" srcOrd="2" destOrd="0" parTransId="{13364BD0-0363-45A0-86EE-B3B8A0CB4222}" sibTransId="{C9E661C7-E6E1-4E78-AB4A-12D0AC6A407E}"/>
    <dgm:cxn modelId="{C0334A6E-6F42-430A-88C5-EE9A73EDA4DD}" type="presOf" srcId="{356E3195-9578-4099-9018-16737CE109B3}" destId="{75AB4542-32CA-49B1-8DEA-C8934353E54F}" srcOrd="0" destOrd="0" presId="urn:microsoft.com/office/officeart/2005/8/layout/hProcess6"/>
    <dgm:cxn modelId="{43749353-6848-47C9-A479-C64BB44ED273}" srcId="{BBAB269D-9F99-45BC-9DD0-A914629530A6}" destId="{B38AF0B5-3836-4635-AD47-9C33FF68F455}" srcOrd="0" destOrd="0" parTransId="{B4FEC9E0-CA15-4291-9863-9010DDF1B71B}" sibTransId="{3AF89F23-5FE1-4E14-8900-53E0F1E3ADAC}"/>
    <dgm:cxn modelId="{A1E59A55-4589-4BD0-896A-282A4D217FB1}" srcId="{40C30D14-1AE6-4BFE-AD3B-675ADB255CA5}" destId="{A84595CD-A14C-4461-BDA7-06CB87B5D17B}" srcOrd="0" destOrd="0" parTransId="{0947E354-7B42-46D6-96C0-6669035DC3C2}" sibTransId="{B1B2923D-DFD4-470A-A12C-7D473BF26802}"/>
    <dgm:cxn modelId="{2293417B-1454-492C-9E81-8751BC73CAD9}" type="presOf" srcId="{A84595CD-A14C-4461-BDA7-06CB87B5D17B}" destId="{429660D1-04A0-4C61-8723-143EF29DEB74}" srcOrd="1" destOrd="0" presId="urn:microsoft.com/office/officeart/2005/8/layout/hProcess6"/>
    <dgm:cxn modelId="{3F7C3D86-02F2-4D13-AA3F-112393B56BE3}" type="presOf" srcId="{C6FD9771-926E-443B-A963-AA4E61B373AC}" destId="{429660D1-04A0-4C61-8723-143EF29DEB74}" srcOrd="1" destOrd="1" presId="urn:microsoft.com/office/officeart/2005/8/layout/hProcess6"/>
    <dgm:cxn modelId="{31DE1087-FD03-40BE-BD09-F2C3E4991409}" type="presOf" srcId="{6BC6BAE3-29A6-47EC-B32C-573897672C2B}" destId="{F904ABC6-C317-41F6-BA54-DE51358310D5}" srcOrd="0" destOrd="2" presId="urn:microsoft.com/office/officeart/2005/8/layout/hProcess6"/>
    <dgm:cxn modelId="{3883AD89-98B4-4773-A0BB-CF513E1FD160}" type="presOf" srcId="{7650CCD6-1D29-4C04-A880-6BB57E6D7342}" destId="{C148DAD5-3D58-4625-8386-AB02E9D84B3C}" srcOrd="1" destOrd="2" presId="urn:microsoft.com/office/officeart/2005/8/layout/hProcess6"/>
    <dgm:cxn modelId="{7824198F-0986-40FF-8AA2-6C57B9B82F97}" type="presOf" srcId="{FBA578D7-A802-45E5-ACCE-466C8A45A035}" destId="{C148DAD5-3D58-4625-8386-AB02E9D84B3C}" srcOrd="1" destOrd="0" presId="urn:microsoft.com/office/officeart/2005/8/layout/hProcess6"/>
    <dgm:cxn modelId="{0EFEDF91-2E69-4318-9209-1413F0277D58}" srcId="{40C30D14-1AE6-4BFE-AD3B-675ADB255CA5}" destId="{C6FD9771-926E-443B-A963-AA4E61B373AC}" srcOrd="1" destOrd="0" parTransId="{80F25ABE-1F52-45A4-B54E-A0FD3A7D172B}" sibTransId="{9E8114A9-426A-4CC0-B7C8-C5C10FF7A13E}"/>
    <dgm:cxn modelId="{CE3E009E-76EA-47AF-AB93-6F5468E022E0}" srcId="{356E3195-9578-4099-9018-16737CE109B3}" destId="{BBAB269D-9F99-45BC-9DD0-A914629530A6}" srcOrd="0" destOrd="0" parTransId="{80B364AF-D26D-4CC3-A680-C8880A0E5CA7}" sibTransId="{B2DDD585-020A-4E40-A85C-36B12BB57EBF}"/>
    <dgm:cxn modelId="{43DB53A2-9CAB-4F50-98E1-B91A1F07266D}" type="presOf" srcId="{23C53BF4-1F5F-49A5-9D40-C4AA57625513}" destId="{F904ABC6-C317-41F6-BA54-DE51358310D5}" srcOrd="0" destOrd="1" presId="urn:microsoft.com/office/officeart/2005/8/layout/hProcess6"/>
    <dgm:cxn modelId="{A661E1A2-BA65-42F5-A51E-F9D1C7DF991D}" srcId="{BBAB269D-9F99-45BC-9DD0-A914629530A6}" destId="{6BC6BAE3-29A6-47EC-B32C-573897672C2B}" srcOrd="2" destOrd="0" parTransId="{8EEE3474-0880-4689-A864-F9EA390F05CD}" sibTransId="{3386327E-54D1-4657-8B28-DBD28CA108B0}"/>
    <dgm:cxn modelId="{175DEAA5-FF4D-426F-AA2C-8F8353903006}" srcId="{BBAB269D-9F99-45BC-9DD0-A914629530A6}" destId="{23C53BF4-1F5F-49A5-9D40-C4AA57625513}" srcOrd="1" destOrd="0" parTransId="{FD279305-5C65-4F67-AC07-3437E031D301}" sibTransId="{DD4BBE1D-B632-4E55-ACB5-F29D55A14717}"/>
    <dgm:cxn modelId="{BCC4FAAC-92D2-4C5D-8FE3-15096B7298B1}" srcId="{07C7780F-7EAA-4B87-B35F-30C12D65377B}" destId="{7650CCD6-1D29-4C04-A880-6BB57E6D7342}" srcOrd="2" destOrd="0" parTransId="{AACD4F0C-8352-4C24-B9E0-3A9F06B27717}" sibTransId="{16C838E5-6C80-4EB9-B5AB-ECA1A2CCB390}"/>
    <dgm:cxn modelId="{9E7A91AF-8BC1-4DAF-BB17-73D89C9E87C3}" type="presOf" srcId="{A84595CD-A14C-4461-BDA7-06CB87B5D17B}" destId="{82DE158A-3ACF-4707-95E5-E0138063D314}" srcOrd="0" destOrd="0" presId="urn:microsoft.com/office/officeart/2005/8/layout/hProcess6"/>
    <dgm:cxn modelId="{CD5D8BB1-D7EE-4F07-9B5B-A4A8F9CF1220}" type="presOf" srcId="{6BC6BAE3-29A6-47EC-B32C-573897672C2B}" destId="{60F03E7D-CE16-4F64-86CD-D96E7126D3A9}" srcOrd="1" destOrd="2" presId="urn:microsoft.com/office/officeart/2005/8/layout/hProcess6"/>
    <dgm:cxn modelId="{E6C8F1B5-D794-4532-BC0C-BA4E5721B30B}" type="presOf" srcId="{EB39F9C7-D46A-4D80-A91E-1CDCE1F0035B}" destId="{82DE158A-3ACF-4707-95E5-E0138063D314}" srcOrd="0" destOrd="3" presId="urn:microsoft.com/office/officeart/2005/8/layout/hProcess6"/>
    <dgm:cxn modelId="{6B880EBA-7B7A-4EDC-8A76-052FBD1137EE}" srcId="{40C30D14-1AE6-4BFE-AD3B-675ADB255CA5}" destId="{E36AC96C-D976-4914-8D3D-FAE2487C94E7}" srcOrd="2" destOrd="0" parTransId="{78CC61BF-54A8-4E66-9EEE-5A0E1B745727}" sibTransId="{0443913F-EF8F-46ED-B42C-F850198DCE7D}"/>
    <dgm:cxn modelId="{FC427BBD-01E7-4A33-AD0F-9BC063D1E6E0}" type="presOf" srcId="{B38AF0B5-3836-4635-AD47-9C33FF68F455}" destId="{F904ABC6-C317-41F6-BA54-DE51358310D5}" srcOrd="0" destOrd="0" presId="urn:microsoft.com/office/officeart/2005/8/layout/hProcess6"/>
    <dgm:cxn modelId="{E3208AD0-DB35-405B-8A03-78F91C8363BE}" srcId="{40C30D14-1AE6-4BFE-AD3B-675ADB255CA5}" destId="{EB39F9C7-D46A-4D80-A91E-1CDCE1F0035B}" srcOrd="3" destOrd="0" parTransId="{30639FDF-E331-44FA-BDF5-22427666BC56}" sibTransId="{28E8FC10-EA48-4396-B4BE-F8E70F1201DB}"/>
    <dgm:cxn modelId="{CF879CD5-8CE5-41BA-B386-C300898D4892}" type="presOf" srcId="{07C7780F-7EAA-4B87-B35F-30C12D65377B}" destId="{0EA2C278-434E-401E-8B03-03F9ABA87C6A}" srcOrd="0" destOrd="0" presId="urn:microsoft.com/office/officeart/2005/8/layout/hProcess6"/>
    <dgm:cxn modelId="{1C33BAD5-319A-4618-B9E8-68EF82AAC2BD}" type="presOf" srcId="{C6FD9771-926E-443B-A963-AA4E61B373AC}" destId="{82DE158A-3ACF-4707-95E5-E0138063D314}" srcOrd="0" destOrd="1" presId="urn:microsoft.com/office/officeart/2005/8/layout/hProcess6"/>
    <dgm:cxn modelId="{D980B6DA-39A9-413A-B9D0-25959DFBD584}" type="presOf" srcId="{43C54179-5BCA-4B28-999A-02265038B067}" destId="{60F03E7D-CE16-4F64-86CD-D96E7126D3A9}" srcOrd="1" destOrd="3" presId="urn:microsoft.com/office/officeart/2005/8/layout/hProcess6"/>
    <dgm:cxn modelId="{0B1325E4-AB18-4481-8816-F4E8BEBF6416}" type="presOf" srcId="{EB39F9C7-D46A-4D80-A91E-1CDCE1F0035B}" destId="{429660D1-04A0-4C61-8723-143EF29DEB74}" srcOrd="1" destOrd="3" presId="urn:microsoft.com/office/officeart/2005/8/layout/hProcess6"/>
    <dgm:cxn modelId="{FBA9E5E5-C526-4872-8B05-BDD004BF4A1F}" type="presOf" srcId="{E36AC96C-D976-4914-8D3D-FAE2487C94E7}" destId="{82DE158A-3ACF-4707-95E5-E0138063D314}" srcOrd="0" destOrd="2" presId="urn:microsoft.com/office/officeart/2005/8/layout/hProcess6"/>
    <dgm:cxn modelId="{1FA3A8E8-A860-4BE5-ADD0-EF2F358092ED}" srcId="{356E3195-9578-4099-9018-16737CE109B3}" destId="{07C7780F-7EAA-4B87-B35F-30C12D65377B}" srcOrd="1" destOrd="0" parTransId="{6350A5C0-468E-4CE6-9CA9-6DDAF6AA8737}" sibTransId="{BF180002-B48C-463D-AF0E-F621751CF5DB}"/>
    <dgm:cxn modelId="{E162C8F1-C94B-41E9-A912-4B4F08E660F9}" type="presOf" srcId="{B38AF0B5-3836-4635-AD47-9C33FF68F455}" destId="{60F03E7D-CE16-4F64-86CD-D96E7126D3A9}" srcOrd="1" destOrd="0" presId="urn:microsoft.com/office/officeart/2005/8/layout/hProcess6"/>
    <dgm:cxn modelId="{408A90F4-2513-4670-82B4-42643865AC55}" type="presOf" srcId="{43C54179-5BCA-4B28-999A-02265038B067}" destId="{F904ABC6-C317-41F6-BA54-DE51358310D5}" srcOrd="0" destOrd="3" presId="urn:microsoft.com/office/officeart/2005/8/layout/hProcess6"/>
    <dgm:cxn modelId="{9BCE04FE-A370-4D36-96DB-96B0CC4C354C}" srcId="{07C7780F-7EAA-4B87-B35F-30C12D65377B}" destId="{FBA578D7-A802-45E5-ACCE-466C8A45A035}" srcOrd="0" destOrd="0" parTransId="{E15B488A-CC8A-4A4F-80E4-A96D94A594D7}" sibTransId="{995B2FDE-7F24-4187-BC84-6085B1807C67}"/>
    <dgm:cxn modelId="{51F7BE89-147A-4BC0-911F-639BF154DB8A}" type="presParOf" srcId="{75AB4542-32CA-49B1-8DEA-C8934353E54F}" destId="{196F4759-13DB-404A-851E-14C5A0DC68F0}" srcOrd="0" destOrd="0" presId="urn:microsoft.com/office/officeart/2005/8/layout/hProcess6"/>
    <dgm:cxn modelId="{18820CEA-2230-4FDE-B490-27D1FAC0A6B2}" type="presParOf" srcId="{196F4759-13DB-404A-851E-14C5A0DC68F0}" destId="{1DFCB05F-25D8-40E6-9789-62AD677B9642}" srcOrd="0" destOrd="0" presId="urn:microsoft.com/office/officeart/2005/8/layout/hProcess6"/>
    <dgm:cxn modelId="{074937AF-F9B1-4838-926B-D420D4153617}" type="presParOf" srcId="{196F4759-13DB-404A-851E-14C5A0DC68F0}" destId="{F904ABC6-C317-41F6-BA54-DE51358310D5}" srcOrd="1" destOrd="0" presId="urn:microsoft.com/office/officeart/2005/8/layout/hProcess6"/>
    <dgm:cxn modelId="{A54537D6-A3A9-49AB-920F-878A895C6537}" type="presParOf" srcId="{196F4759-13DB-404A-851E-14C5A0DC68F0}" destId="{60F03E7D-CE16-4F64-86CD-D96E7126D3A9}" srcOrd="2" destOrd="0" presId="urn:microsoft.com/office/officeart/2005/8/layout/hProcess6"/>
    <dgm:cxn modelId="{590E4913-F21A-4ABF-B754-15B468D97762}" type="presParOf" srcId="{196F4759-13DB-404A-851E-14C5A0DC68F0}" destId="{5E6E4E68-0D82-47EC-AF57-C8B54E3C21C9}" srcOrd="3" destOrd="0" presId="urn:microsoft.com/office/officeart/2005/8/layout/hProcess6"/>
    <dgm:cxn modelId="{EA8A0FFA-FB09-49CB-9F68-5305DD8B1574}" type="presParOf" srcId="{75AB4542-32CA-49B1-8DEA-C8934353E54F}" destId="{5BD6FC70-1C6C-49E5-AF28-EBF848942A67}" srcOrd="1" destOrd="0" presId="urn:microsoft.com/office/officeart/2005/8/layout/hProcess6"/>
    <dgm:cxn modelId="{05B03803-3C87-413F-865A-95ADDBA28767}" type="presParOf" srcId="{75AB4542-32CA-49B1-8DEA-C8934353E54F}" destId="{F1D10E83-6E44-4083-BE1B-6835C8D491C2}" srcOrd="2" destOrd="0" presId="urn:microsoft.com/office/officeart/2005/8/layout/hProcess6"/>
    <dgm:cxn modelId="{23BFD555-D362-4DBE-A9B6-4B7CF8F8CF35}" type="presParOf" srcId="{F1D10E83-6E44-4083-BE1B-6835C8D491C2}" destId="{D6F10723-BBCA-4512-94DF-3A40EB463244}" srcOrd="0" destOrd="0" presId="urn:microsoft.com/office/officeart/2005/8/layout/hProcess6"/>
    <dgm:cxn modelId="{81AEF693-63F9-4C33-9993-09342B339ADD}" type="presParOf" srcId="{F1D10E83-6E44-4083-BE1B-6835C8D491C2}" destId="{4C04A23A-C263-4B81-AEB7-7B4C30BD78E5}" srcOrd="1" destOrd="0" presId="urn:microsoft.com/office/officeart/2005/8/layout/hProcess6"/>
    <dgm:cxn modelId="{52AD8CCF-AC80-4C90-AEC0-B1CBDE05999A}" type="presParOf" srcId="{F1D10E83-6E44-4083-BE1B-6835C8D491C2}" destId="{C148DAD5-3D58-4625-8386-AB02E9D84B3C}" srcOrd="2" destOrd="0" presId="urn:microsoft.com/office/officeart/2005/8/layout/hProcess6"/>
    <dgm:cxn modelId="{5DD25459-107C-4560-919F-336CE62ECF5F}" type="presParOf" srcId="{F1D10E83-6E44-4083-BE1B-6835C8D491C2}" destId="{0EA2C278-434E-401E-8B03-03F9ABA87C6A}" srcOrd="3" destOrd="0" presId="urn:microsoft.com/office/officeart/2005/8/layout/hProcess6"/>
    <dgm:cxn modelId="{542D8D76-DD47-4823-920F-39179099879D}" type="presParOf" srcId="{75AB4542-32CA-49B1-8DEA-C8934353E54F}" destId="{70752531-DF31-452A-AE31-68E048719E4D}" srcOrd="3" destOrd="0" presId="urn:microsoft.com/office/officeart/2005/8/layout/hProcess6"/>
    <dgm:cxn modelId="{33478C57-F053-4AF6-804A-367C3B6B17C3}" type="presParOf" srcId="{75AB4542-32CA-49B1-8DEA-C8934353E54F}" destId="{C068B69D-FA01-4CDB-B9A3-85B552F1B7DE}" srcOrd="4" destOrd="0" presId="urn:microsoft.com/office/officeart/2005/8/layout/hProcess6"/>
    <dgm:cxn modelId="{0A5BC1A7-3133-4F39-BC9F-342EB622ACB6}" type="presParOf" srcId="{C068B69D-FA01-4CDB-B9A3-85B552F1B7DE}" destId="{162EA355-557D-4733-8E75-A11D3F37D4C1}" srcOrd="0" destOrd="0" presId="urn:microsoft.com/office/officeart/2005/8/layout/hProcess6"/>
    <dgm:cxn modelId="{0DAF7992-8FED-4A0D-A8AF-0F548F8B2A0D}" type="presParOf" srcId="{C068B69D-FA01-4CDB-B9A3-85B552F1B7DE}" destId="{82DE158A-3ACF-4707-95E5-E0138063D314}" srcOrd="1" destOrd="0" presId="urn:microsoft.com/office/officeart/2005/8/layout/hProcess6"/>
    <dgm:cxn modelId="{190E0BE3-6D55-4C66-8752-964564DF0D62}" type="presParOf" srcId="{C068B69D-FA01-4CDB-B9A3-85B552F1B7DE}" destId="{429660D1-04A0-4C61-8723-143EF29DEB74}" srcOrd="2" destOrd="0" presId="urn:microsoft.com/office/officeart/2005/8/layout/hProcess6"/>
    <dgm:cxn modelId="{A40AA51B-80BB-478E-A3BD-8AD257958DCB}" type="presParOf" srcId="{C068B69D-FA01-4CDB-B9A3-85B552F1B7DE}" destId="{154E9FC8-1050-4CB5-AD21-D51299CAF3BA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4ABC6-C317-41F6-BA54-DE51358310D5}">
      <dsp:nvSpPr>
        <dsp:cNvPr id="0" name=""/>
        <dsp:cNvSpPr/>
      </dsp:nvSpPr>
      <dsp:spPr>
        <a:xfrm>
          <a:off x="444768" y="173476"/>
          <a:ext cx="1761823" cy="2047241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4445" rIns="8890" bIns="444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700" kern="1200"/>
            <a:t>GPU: 32 TPU v3</a:t>
          </a:r>
          <a:endParaRPr lang="en-NL" sz="700" kern="120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700" kern="1200"/>
            <a:t>Data: </a:t>
          </a:r>
          <a:r>
            <a:rPr lang="nl-NL" sz="700" kern="1200" err="1"/>
            <a:t>ImageNet</a:t>
          </a:r>
          <a:endParaRPr lang="en-NL" sz="700" kern="120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700" kern="1200"/>
            <a:t>ResNet-50 </a:t>
          </a:r>
          <a:r>
            <a:rPr lang="nl-NL" sz="700" kern="1200" err="1"/>
            <a:t>conv</a:t>
          </a:r>
          <a:r>
            <a:rPr lang="nl-NL" sz="700" kern="1200"/>
            <a:t>. </a:t>
          </a:r>
          <a:r>
            <a:rPr lang="nl-NL" sz="700" kern="1200" err="1"/>
            <a:t>layer</a:t>
          </a:r>
          <a:r>
            <a:rPr lang="nl-NL" sz="700" kern="1200"/>
            <a:t>: Top-1 76.9</a:t>
          </a:r>
          <a:endParaRPr lang="en-NL" sz="700" kern="120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700" kern="1200"/>
            <a:t>ResNet-50 </a:t>
          </a:r>
          <a:r>
            <a:rPr lang="nl-NL" sz="700" kern="1200" err="1"/>
            <a:t>lambda</a:t>
          </a:r>
          <a:r>
            <a:rPr lang="nl-NL" sz="700" kern="1200"/>
            <a:t> </a:t>
          </a:r>
          <a:r>
            <a:rPr lang="nl-NL" sz="700" kern="1200" err="1"/>
            <a:t>layer</a:t>
          </a:r>
          <a:r>
            <a:rPr lang="nl-NL" sz="700" kern="1200"/>
            <a:t>: Top-1 78.4</a:t>
          </a:r>
          <a:endParaRPr lang="en-NL" sz="700" kern="1200"/>
        </a:p>
      </dsp:txBody>
      <dsp:txXfrm>
        <a:off x="885224" y="480562"/>
        <a:ext cx="858889" cy="1433069"/>
      </dsp:txXfrm>
    </dsp:sp>
    <dsp:sp modelId="{5E6E4E68-0D82-47EC-AF57-C8B54E3C21C9}">
      <dsp:nvSpPr>
        <dsp:cNvPr id="0" name=""/>
        <dsp:cNvSpPr/>
      </dsp:nvSpPr>
      <dsp:spPr>
        <a:xfrm>
          <a:off x="4312" y="756641"/>
          <a:ext cx="880911" cy="880911"/>
        </a:xfrm>
        <a:prstGeom prst="ellipse">
          <a:avLst/>
        </a:prstGeom>
        <a:blipFill rotWithShape="0"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3357" b="98587" l="9751" r="98375">
                        <a14:foregroundMark x1="28277" y1="50883" x2="28277" y2="50883"/>
                        <a14:foregroundMark x1="21885" y1="61837" x2="21885" y2="61837"/>
                        <a14:foregroundMark x1="20910" y1="65901" x2="20910" y2="65901"/>
                        <a14:foregroundMark x1="46046" y1="17491" x2="46046" y2="17491"/>
                        <a14:foregroundMark x1="52871" y1="9364" x2="52871" y2="9364"/>
                        <a14:foregroundMark x1="51354" y1="8304" x2="55796" y2="12014"/>
                        <a14:foregroundMark x1="47237" y1="5654" x2="53846" y2="8127"/>
                        <a14:foregroundMark x1="53413" y1="8127" x2="54821" y2="7774"/>
                        <a14:foregroundMark x1="55580" y1="7951" x2="51571" y2="6890"/>
                        <a14:foregroundMark x1="55363" y1="7244" x2="53196" y2="6537"/>
                        <a14:foregroundMark x1="56230" y1="7244" x2="52438" y2="5124"/>
                        <a14:foregroundMark x1="75515" y1="5124" x2="75515" y2="5124"/>
                        <a14:foregroundMark x1="74756" y1="4240" x2="74756" y2="4240"/>
                        <a14:foregroundMark x1="74106" y1="4417" x2="74106" y2="4417"/>
                        <a14:foregroundMark x1="59697" y1="56537" x2="65547" y2="41519"/>
                        <a14:foregroundMark x1="65547" y1="41519" x2="74215" y2="30035"/>
                        <a14:foregroundMark x1="74215" y1="30035" x2="78982" y2="28269"/>
                        <a14:foregroundMark x1="83424" y1="24205" x2="98375" y2="25442"/>
                        <a14:foregroundMark x1="41062" y1="89223" x2="51246" y2="95760"/>
                        <a14:foregroundMark x1="51246" y1="95760" x2="56663" y2="96996"/>
                        <a14:foregroundMark x1="56663" y1="96996" x2="58613" y2="96643"/>
                        <a14:foregroundMark x1="66631" y1="95053" x2="83749" y2="93286"/>
                        <a14:foregroundMark x1="83749" y1="93286" x2="95341" y2="73498"/>
                        <a14:foregroundMark x1="95341" y1="73498" x2="97725" y2="65548"/>
                        <a14:foregroundMark x1="97725" y1="65548" x2="97941" y2="56537"/>
                        <a14:foregroundMark x1="97941" y1="56537" x2="95666" y2="48233"/>
                        <a14:foregroundMark x1="95666" y1="48233" x2="91983" y2="40813"/>
                        <a14:foregroundMark x1="91983" y1="40813" x2="80823" y2="31449"/>
                        <a14:foregroundMark x1="80823" y1="31449" x2="70423" y2="43816"/>
                        <a14:foregroundMark x1="70423" y1="43816" x2="64139" y2="61307"/>
                        <a14:foregroundMark x1="64139" y1="61307" x2="61972" y2="71025"/>
                        <a14:foregroundMark x1="61972" y1="71025" x2="64897" y2="80035"/>
                        <a14:foregroundMark x1="64897" y1="80035" x2="78332" y2="82862"/>
                        <a14:foregroundMark x1="78332" y1="82862" x2="82882" y2="74735"/>
                        <a14:foregroundMark x1="82882" y1="74735" x2="85157" y2="66254"/>
                        <a14:foregroundMark x1="85157" y1="66254" x2="82774" y2="58127"/>
                        <a14:foregroundMark x1="82774" y1="58127" x2="82449" y2="58304"/>
                        <a14:foregroundMark x1="74756" y1="90989" x2="80390" y2="92756"/>
                        <a14:foregroundMark x1="9859" y1="78799" x2="42254" y2="98587"/>
                        <a14:foregroundMark x1="36728" y1="96290" x2="33044" y2="93993"/>
                        <a14:foregroundMark x1="93283" y1="14311" x2="94041" y2="12191"/>
                        <a14:foregroundMark x1="93499" y1="12367" x2="92091" y2="12544"/>
                        <a14:foregroundMark x1="75948" y1="7067" x2="76165" y2="4770"/>
                        <a14:foregroundMark x1="75948" y1="6184" x2="76381" y2="5124"/>
                        <a14:foregroundMark x1="73781" y1="4240" x2="76706" y2="4594"/>
                        <a14:foregroundMark x1="76706" y1="4594" x2="74431" y2="3357"/>
                        <a14:foregroundMark x1="74431" y1="3357" x2="76165" y2="3534"/>
                        <a14:foregroundMark x1="76598" y1="4594" x2="75406" y2="3710"/>
                        <a14:foregroundMark x1="75406" y1="3534" x2="76273" y2="3534"/>
                      </a14:backgroundRemoval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2000" r="-32000"/>
          </a:stretch>
        </a:blipFill>
        <a:ln>
          <a:noFill/>
        </a:ln>
        <a:effectLst>
          <a:outerShdw blurRad="57150" dist="25400" dir="5400000" algn="ctr" rotWithShape="0">
            <a:srgbClr val="000000">
              <a:alpha val="2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000" b="1" kern="1200"/>
            <a:t>x 32</a:t>
          </a:r>
          <a:endParaRPr lang="en-NL" sz="2000" b="1" kern="1200"/>
        </a:p>
      </dsp:txBody>
      <dsp:txXfrm>
        <a:off x="133318" y="885647"/>
        <a:ext cx="622899" cy="622899"/>
      </dsp:txXfrm>
    </dsp:sp>
    <dsp:sp modelId="{4C04A23A-C263-4B81-AEB7-7B4C30BD78E5}">
      <dsp:nvSpPr>
        <dsp:cNvPr id="0" name=""/>
        <dsp:cNvSpPr/>
      </dsp:nvSpPr>
      <dsp:spPr>
        <a:xfrm>
          <a:off x="2589330" y="173476"/>
          <a:ext cx="2097486" cy="2047241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4445" rIns="8890" bIns="444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700" kern="1200" dirty="0" err="1"/>
            <a:t>ImageNet</a:t>
          </a:r>
          <a:r>
            <a:rPr lang="nl-NL" sz="700" kern="1200" dirty="0"/>
            <a:t> </a:t>
          </a:r>
          <a:r>
            <a:rPr lang="nl-NL" sz="700" kern="1200" dirty="0" err="1"/>
            <a:t>to</a:t>
          </a:r>
          <a:r>
            <a:rPr lang="nl-NL" sz="700" kern="1200" dirty="0"/>
            <a:t> CIFAR10</a:t>
          </a:r>
          <a:endParaRPr lang="en-NL" sz="700" kern="1200" dirty="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700" kern="1200" dirty="0" err="1"/>
            <a:t>Implemented</a:t>
          </a:r>
          <a:r>
            <a:rPr lang="nl-NL" sz="700" kern="1200" dirty="0"/>
            <a:t> of </a:t>
          </a:r>
          <a:r>
            <a:rPr lang="nl-NL" sz="700" kern="1200" dirty="0" err="1"/>
            <a:t>lambda</a:t>
          </a:r>
          <a:r>
            <a:rPr lang="nl-NL" sz="700" kern="1200" dirty="0"/>
            <a:t> </a:t>
          </a:r>
          <a:r>
            <a:rPr lang="nl-NL" sz="700" kern="1200" dirty="0" err="1"/>
            <a:t>layers</a:t>
          </a:r>
          <a:endParaRPr lang="en-NL" sz="700" kern="1200" dirty="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700" kern="1200" dirty="0"/>
            <a:t>Learning </a:t>
          </a:r>
          <a:r>
            <a:rPr lang="nl-NL" sz="700" kern="1200" dirty="0" err="1"/>
            <a:t>rate</a:t>
          </a:r>
          <a:r>
            <a:rPr lang="nl-NL" sz="700" kern="1200" dirty="0"/>
            <a:t> </a:t>
          </a:r>
          <a:r>
            <a:rPr lang="nl-NL" sz="700" kern="1200" dirty="0" err="1"/>
            <a:t>to</a:t>
          </a:r>
          <a:r>
            <a:rPr lang="nl-NL" sz="700" kern="1200" dirty="0"/>
            <a:t> 0.0005</a:t>
          </a:r>
          <a:endParaRPr lang="en-NL" sz="700" kern="1200" dirty="0"/>
        </a:p>
      </dsp:txBody>
      <dsp:txXfrm>
        <a:off x="3113701" y="480562"/>
        <a:ext cx="1022524" cy="1433069"/>
      </dsp:txXfrm>
    </dsp:sp>
    <dsp:sp modelId="{0EA2C278-434E-401E-8B03-03F9ABA87C6A}">
      <dsp:nvSpPr>
        <dsp:cNvPr id="0" name=""/>
        <dsp:cNvSpPr/>
      </dsp:nvSpPr>
      <dsp:spPr>
        <a:xfrm>
          <a:off x="2254645" y="757716"/>
          <a:ext cx="880911" cy="880911"/>
        </a:xfrm>
        <a:prstGeom prst="ellipse">
          <a:avLst/>
        </a:prstGeom>
        <a:blipFill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0" r="-50000"/>
          </a:stretch>
        </a:blipFill>
        <a:ln>
          <a:noFill/>
        </a:ln>
        <a:effectLst>
          <a:outerShdw blurRad="57150" dist="25400" dir="5400000" algn="ctr" rotWithShape="0">
            <a:srgbClr val="000000">
              <a:alpha val="2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000" kern="1200"/>
            <a:t> </a:t>
          </a:r>
          <a:endParaRPr lang="en-NL" sz="2000" kern="1200"/>
        </a:p>
      </dsp:txBody>
      <dsp:txXfrm>
        <a:off x="2383651" y="886722"/>
        <a:ext cx="622899" cy="622899"/>
      </dsp:txXfrm>
    </dsp:sp>
    <dsp:sp modelId="{82DE158A-3ACF-4707-95E5-E0138063D314}">
      <dsp:nvSpPr>
        <dsp:cNvPr id="0" name=""/>
        <dsp:cNvSpPr/>
      </dsp:nvSpPr>
      <dsp:spPr>
        <a:xfrm>
          <a:off x="5237386" y="173476"/>
          <a:ext cx="1761823" cy="2047241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4445" rIns="8890" bIns="444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700" kern="1200"/>
            <a:t>GPU: K80/T4/P4s/P100</a:t>
          </a:r>
          <a:endParaRPr lang="en-NL" sz="700" kern="120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700" kern="1200"/>
            <a:t>Data: CIFAR-10</a:t>
          </a:r>
          <a:endParaRPr lang="en-NL" sz="700" kern="120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700" kern="1200"/>
            <a:t>ResNet-50 </a:t>
          </a:r>
          <a:r>
            <a:rPr lang="nl-NL" sz="700" kern="1200" err="1"/>
            <a:t>conv</a:t>
          </a:r>
          <a:r>
            <a:rPr lang="nl-NL" sz="700" kern="1200"/>
            <a:t>. </a:t>
          </a:r>
          <a:r>
            <a:rPr lang="nl-NL" sz="700" kern="1200" err="1"/>
            <a:t>layer</a:t>
          </a:r>
          <a:r>
            <a:rPr lang="nl-NL" sz="700" kern="1200"/>
            <a:t>: Top-1 84,6  </a:t>
          </a:r>
          <a:endParaRPr lang="en-NL" sz="700" kern="120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700" kern="1200"/>
            <a:t>ResNet-50 </a:t>
          </a:r>
          <a:r>
            <a:rPr lang="nl-NL" sz="700" kern="1200" err="1"/>
            <a:t>lambda</a:t>
          </a:r>
          <a:r>
            <a:rPr lang="nl-NL" sz="700" kern="1200"/>
            <a:t> </a:t>
          </a:r>
          <a:r>
            <a:rPr lang="nl-NL" sz="700" kern="1200" err="1"/>
            <a:t>layer</a:t>
          </a:r>
          <a:r>
            <a:rPr lang="nl-NL" sz="700" kern="1200"/>
            <a:t>: Top-1 81.4</a:t>
          </a:r>
          <a:endParaRPr lang="en-NL" sz="700" kern="1200"/>
        </a:p>
      </dsp:txBody>
      <dsp:txXfrm>
        <a:off x="5677842" y="480562"/>
        <a:ext cx="858889" cy="1433069"/>
      </dsp:txXfrm>
    </dsp:sp>
    <dsp:sp modelId="{154E9FC8-1050-4CB5-AD21-D51299CAF3BA}">
      <dsp:nvSpPr>
        <dsp:cNvPr id="0" name=""/>
        <dsp:cNvSpPr/>
      </dsp:nvSpPr>
      <dsp:spPr>
        <a:xfrm>
          <a:off x="4796930" y="756641"/>
          <a:ext cx="880911" cy="880911"/>
        </a:xfrm>
        <a:prstGeom prst="ellipse">
          <a:avLst/>
        </a:prstGeom>
        <a:blipFill rotWithShape="0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7150" dist="25400" dir="5400000" algn="ctr" rotWithShape="0">
            <a:srgbClr val="000000">
              <a:alpha val="2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000" kern="1200"/>
            <a:t> </a:t>
          </a:r>
          <a:endParaRPr lang="en-NL" sz="2000" kern="1200"/>
        </a:p>
      </dsp:txBody>
      <dsp:txXfrm>
        <a:off x="4925936" y="885647"/>
        <a:ext cx="622899" cy="6228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58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197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137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077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04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829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859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41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158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81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92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4/14/2021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025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66" r:id="rId6"/>
    <p:sldLayoutId id="2147483762" r:id="rId7"/>
    <p:sldLayoutId id="2147483763" r:id="rId8"/>
    <p:sldLayoutId id="2147483764" r:id="rId9"/>
    <p:sldLayoutId id="2147483765" r:id="rId10"/>
    <p:sldLayoutId id="2147483767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microsoft.com/office/2007/relationships/hdphoto" Target="../media/hdphoto1.wdp"/><Relationship Id="rId7" Type="http://schemas.openxmlformats.org/officeDocument/2006/relationships/diagramQuickStyle" Target="../diagrams/quickStyle1.xml"/><Relationship Id="rId12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7.png"/><Relationship Id="rId5" Type="http://schemas.openxmlformats.org/officeDocument/2006/relationships/diagramData" Target="../diagrams/data1.xml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55" y="-4078"/>
            <a:ext cx="4641096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94E371-26FE-4A99-8C7F-F1A06A6A00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r="3" b="10618"/>
          <a:stretch/>
        </p:blipFill>
        <p:spPr>
          <a:xfrm>
            <a:off x="20" y="1074544"/>
            <a:ext cx="7562606" cy="5069861"/>
          </a:xfrm>
          <a:prstGeom prst="rect">
            <a:avLst/>
          </a:prstGeom>
        </p:spPr>
      </p:pic>
      <p:sp>
        <p:nvSpPr>
          <p:cNvPr id="31" name="Rectangle 25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8" y="1095508"/>
            <a:ext cx="4603482" cy="50168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57A9BA-8740-43E3-92EA-0DC925E890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3749" y="1099586"/>
            <a:ext cx="3754671" cy="1426818"/>
          </a:xfrm>
        </p:spPr>
        <p:txBody>
          <a:bodyPr anchor="b">
            <a:normAutofit fontScale="90000"/>
          </a:bodyPr>
          <a:lstStyle/>
          <a:p>
            <a:r>
              <a:rPr lang="nl-NL" sz="3600">
                <a:solidFill>
                  <a:schemeClr val="tx2"/>
                </a:solidFill>
              </a:rPr>
              <a:t>LAMBDA-NETWORKS</a:t>
            </a:r>
            <a:endParaRPr lang="en-NL" sz="360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B9BFB9-1FF5-4686-9181-059E1D846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83749" y="2526404"/>
            <a:ext cx="3806919" cy="1049399"/>
          </a:xfrm>
        </p:spPr>
        <p:txBody>
          <a:bodyPr anchor="t">
            <a:normAutofit fontScale="70000" lnSpcReduction="20000"/>
          </a:bodyPr>
          <a:lstStyle/>
          <a:p>
            <a:r>
              <a:rPr lang="en-US" sz="2000">
                <a:solidFill>
                  <a:schemeClr val="tx2"/>
                </a:solidFill>
              </a:rPr>
              <a:t>Efficient &amp; accurate, but also accessible? A reproducibility project with CIFAR-10</a:t>
            </a:r>
          </a:p>
          <a:p>
            <a:endParaRPr lang="en-US" sz="2000">
              <a:solidFill>
                <a:schemeClr val="tx2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7534656" cy="7135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85AAE23-FCB6-4663-907C-0110B0FDC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8" y="6167615"/>
            <a:ext cx="4603482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7FBB5AD1-36AC-49DD-80AF-E2825ACF0B91}"/>
              </a:ext>
            </a:extLst>
          </p:cNvPr>
          <p:cNvSpPr txBox="1"/>
          <p:nvPr/>
        </p:nvSpPr>
        <p:spPr>
          <a:xfrm>
            <a:off x="7983749" y="3575803"/>
            <a:ext cx="3806919" cy="246221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 sz="1100">
                <a:solidFill>
                  <a:schemeClr val="tx2"/>
                </a:solidFill>
              </a:rPr>
              <a:t>Common problems with respect to modeling long-range interactions with self-attention is the generation of attention maps. These require a lot of compute and memory storage; therefore Bello (2021) developed a new method by replacing these maps by linear functions called lambdas. They parallelize nicely, especially on the 32 TPUv3s Bello uses, it slightly increases accuracy (becoming the new state-of-the-art), moreover it is 9 times faster than </a:t>
            </a:r>
            <a:r>
              <a:rPr lang="en-US" sz="1100" err="1">
                <a:solidFill>
                  <a:schemeClr val="tx2"/>
                </a:solidFill>
              </a:rPr>
              <a:t>EfficientNet</a:t>
            </a:r>
            <a:r>
              <a:rPr lang="en-US" sz="1100">
                <a:solidFill>
                  <a:schemeClr val="tx2"/>
                </a:solidFill>
              </a:rPr>
              <a:t> </a:t>
            </a:r>
            <a:r>
              <a:rPr lang="en-US" sz="1100" err="1">
                <a:solidFill>
                  <a:schemeClr val="tx2"/>
                </a:solidFill>
              </a:rPr>
              <a:t>NoisyStudent</a:t>
            </a:r>
            <a:r>
              <a:rPr lang="en-US" sz="1100">
                <a:solidFill>
                  <a:schemeClr val="tx2"/>
                </a:solidFill>
              </a:rPr>
              <a:t> (</a:t>
            </a:r>
            <a:r>
              <a:rPr lang="en-US" sz="1100" err="1">
                <a:solidFill>
                  <a:schemeClr val="tx2"/>
                </a:solidFill>
              </a:rPr>
              <a:t>Xie</a:t>
            </a:r>
            <a:r>
              <a:rPr lang="en-US" sz="1100">
                <a:solidFill>
                  <a:schemeClr val="tx2"/>
                </a:solidFill>
              </a:rPr>
              <a:t> et al., 2020) and Vision Transformer (</a:t>
            </a:r>
            <a:r>
              <a:rPr lang="en-US" sz="1100" err="1">
                <a:solidFill>
                  <a:schemeClr val="tx2"/>
                </a:solidFill>
              </a:rPr>
              <a:t>Dosovitskiy</a:t>
            </a:r>
            <a:r>
              <a:rPr lang="en-US" sz="1100">
                <a:solidFill>
                  <a:schemeClr val="tx2"/>
                </a:solidFill>
              </a:rPr>
              <a:t> et al., 2020) on the 200 GB large ImageNet dataset. What if you do not have this much compute at your disposal and want to run it from home or on Google </a:t>
            </a:r>
            <a:r>
              <a:rPr lang="en-US" sz="1100" err="1">
                <a:solidFill>
                  <a:schemeClr val="tx2"/>
                </a:solidFill>
              </a:rPr>
              <a:t>Colab</a:t>
            </a:r>
            <a:r>
              <a:rPr lang="en-US" sz="1100">
                <a:solidFill>
                  <a:schemeClr val="tx2"/>
                </a:solidFill>
              </a:rPr>
              <a:t>?</a:t>
            </a:r>
            <a:endParaRPr lang="en-US">
              <a:solidFill>
                <a:schemeClr val="tx2"/>
              </a:solidFill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1E421468-5E5F-4699-B3D5-5F97D27D8334}"/>
              </a:ext>
            </a:extLst>
          </p:cNvPr>
          <p:cNvSpPr txBox="1"/>
          <p:nvPr/>
        </p:nvSpPr>
        <p:spPr>
          <a:xfrm>
            <a:off x="7957624" y="20889"/>
            <a:ext cx="380691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>
                <a:solidFill>
                  <a:schemeClr val="bg1"/>
                </a:solidFill>
              </a:rPr>
              <a:t>de Alvear Cárdenas, J.I.</a:t>
            </a:r>
          </a:p>
          <a:p>
            <a:r>
              <a:rPr lang="en-US" sz="800" b="0" i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j.i.dealvearcardenas@student.tudelft.nl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pt-BR" sz="800">
                <a:solidFill>
                  <a:schemeClr val="bg1"/>
                </a:solidFill>
              </a:rPr>
              <a:t>de Vries, W.A.J.G.</a:t>
            </a:r>
          </a:p>
          <a:p>
            <a:r>
              <a:rPr lang="en-US" sz="800" b="0" i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w.devries-1@student.tudelft.nl</a:t>
            </a:r>
            <a:endParaRPr lang="pt-BR" sz="800">
              <a:solidFill>
                <a:schemeClr val="bg1"/>
              </a:solidFill>
            </a:endParaRPr>
          </a:p>
          <a:p>
            <a:r>
              <a:rPr lang="pt-BR" sz="800">
                <a:solidFill>
                  <a:schemeClr val="bg1"/>
                </a:solidFill>
              </a:rPr>
              <a:t>Faculty of Aerospace Engineering</a:t>
            </a:r>
          </a:p>
          <a:p>
            <a:r>
              <a:rPr lang="pt-BR" sz="800">
                <a:solidFill>
                  <a:schemeClr val="bg1"/>
                </a:solidFill>
              </a:rPr>
              <a:t>University of Technology Delft</a:t>
            </a:r>
          </a:p>
          <a:p>
            <a:endParaRPr lang="pt-BR" sz="800">
              <a:solidFill>
                <a:schemeClr val="bg1"/>
              </a:solidFill>
            </a:endParaRPr>
          </a:p>
          <a:p>
            <a:r>
              <a:rPr lang="en-US" sz="800">
                <a:solidFill>
                  <a:schemeClr val="bg1"/>
                </a:solidFill>
              </a:rPr>
              <a:t>Delft, April 14, 2021</a:t>
            </a:r>
          </a:p>
          <a:p>
            <a:endParaRPr lang="en-US" sz="800">
              <a:solidFill>
                <a:schemeClr val="bg1"/>
              </a:solidFill>
            </a:endParaRPr>
          </a:p>
        </p:txBody>
      </p:sp>
      <p:pic>
        <p:nvPicPr>
          <p:cNvPr id="1032" name="Picture 8" descr="3D geoinformation at TU Delft">
            <a:extLst>
              <a:ext uri="{FF2B5EF4-FFF2-40B4-BE49-F238E27FC236}">
                <a16:creationId xmlns:a16="http://schemas.microsoft.com/office/drawing/2014/main" id="{4F5FB08B-D41B-4736-A9E4-AA172868A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6063" y="57086"/>
            <a:ext cx="825500" cy="332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6" name="Diagram 125">
            <a:extLst>
              <a:ext uri="{FF2B5EF4-FFF2-40B4-BE49-F238E27FC236}">
                <a16:creationId xmlns:a16="http://schemas.microsoft.com/office/drawing/2014/main" id="{12836BD0-00A2-40F7-971F-FA90F4CA1C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1483779"/>
              </p:ext>
            </p:extLst>
          </p:nvPr>
        </p:nvGraphicFramePr>
        <p:xfrm>
          <a:off x="331859" y="4495800"/>
          <a:ext cx="7003522" cy="2394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5B8CB17F-47F2-46F6-ABFE-3811490979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92176" y="1262256"/>
            <a:ext cx="3641263" cy="231870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12E41F3-99C9-4384-B637-192259B5828D}"/>
              </a:ext>
            </a:extLst>
          </p:cNvPr>
          <p:cNvGrpSpPr/>
          <p:nvPr/>
        </p:nvGrpSpPr>
        <p:grpSpPr>
          <a:xfrm>
            <a:off x="183434" y="1902995"/>
            <a:ext cx="3190069" cy="2196527"/>
            <a:chOff x="795484" y="2047673"/>
            <a:chExt cx="2743200" cy="1988709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5A789107-CC8D-4841-B8DB-9F3BC06DBC6D}"/>
                </a:ext>
              </a:extLst>
            </p:cNvPr>
            <p:cNvSpPr/>
            <p:nvPr/>
          </p:nvSpPr>
          <p:spPr>
            <a:xfrm>
              <a:off x="808354" y="2047673"/>
              <a:ext cx="2653502" cy="1988709"/>
            </a:xfrm>
            <a:prstGeom prst="roundRect">
              <a:avLst/>
            </a:prstGeom>
            <a:solidFill>
              <a:srgbClr val="FFFFFF">
                <a:alpha val="60000"/>
              </a:srgbClr>
            </a:solidFill>
            <a:ln>
              <a:solidFill>
                <a:srgbClr val="5954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pic>
          <p:nvPicPr>
            <p:cNvPr id="15" name="Picture 15" descr="Timeline&#10;&#10;Description automatically generated">
              <a:extLst>
                <a:ext uri="{FF2B5EF4-FFF2-40B4-BE49-F238E27FC236}">
                  <a16:creationId xmlns:a16="http://schemas.microsoft.com/office/drawing/2014/main" id="{973E30F1-6619-43C8-9DB0-521C706F7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95484" y="2199877"/>
              <a:ext cx="2743200" cy="1574326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4961D75-B71F-455C-AF3A-76BB9C0491F4}"/>
              </a:ext>
            </a:extLst>
          </p:cNvPr>
          <p:cNvSpPr txBox="1"/>
          <p:nvPr/>
        </p:nvSpPr>
        <p:spPr>
          <a:xfrm>
            <a:off x="1905" y="55245"/>
            <a:ext cx="745236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CC4F93-74FF-4D5A-B000-D3EBA58B33E3}"/>
              </a:ext>
            </a:extLst>
          </p:cNvPr>
          <p:cNvSpPr txBox="1"/>
          <p:nvPr/>
        </p:nvSpPr>
        <p:spPr>
          <a:xfrm>
            <a:off x="7992692" y="6250794"/>
            <a:ext cx="3806919" cy="6001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 sz="1100" dirty="0">
                <a:solidFill>
                  <a:schemeClr val="tx2"/>
                </a:solidFill>
              </a:rPr>
              <a:t>In that case, as shown by our results, lambda layers do not yield as much of an advantage as the normal ResNet-50 seems superior in performance.</a:t>
            </a:r>
            <a:endParaRPr lang="en-US" dirty="0">
              <a:solidFill>
                <a:schemeClr val="tx2"/>
              </a:solidFill>
            </a:endParaRPr>
          </a:p>
        </p:txBody>
      </p:sp>
      <p:graphicFrame>
        <p:nvGraphicFramePr>
          <p:cNvPr id="1100" name="Table 1100">
            <a:extLst>
              <a:ext uri="{FF2B5EF4-FFF2-40B4-BE49-F238E27FC236}">
                <a16:creationId xmlns:a16="http://schemas.microsoft.com/office/drawing/2014/main" id="{F3994272-EB54-47F0-A994-B01BBFA120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381444"/>
              </p:ext>
            </p:extLst>
          </p:nvPr>
        </p:nvGraphicFramePr>
        <p:xfrm>
          <a:off x="0" y="19793"/>
          <a:ext cx="3111254" cy="10320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1179">
                  <a:extLst>
                    <a:ext uri="{9D8B030D-6E8A-4147-A177-3AD203B41FA5}">
                      <a16:colId xmlns:a16="http://schemas.microsoft.com/office/drawing/2014/main" val="891505134"/>
                    </a:ext>
                  </a:extLst>
                </a:gridCol>
                <a:gridCol w="1440075">
                  <a:extLst>
                    <a:ext uri="{9D8B030D-6E8A-4147-A177-3AD203B41FA5}">
                      <a16:colId xmlns:a16="http://schemas.microsoft.com/office/drawing/2014/main" val="1723746308"/>
                    </a:ext>
                  </a:extLst>
                </a:gridCol>
              </a:tblGrid>
              <a:tr h="417534"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Test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6437644"/>
                  </a:ext>
                </a:extLst>
              </a:tr>
              <a:tr h="307242">
                <a:tc>
                  <a:txBody>
                    <a:bodyPr/>
                    <a:lstStyle/>
                    <a:p>
                      <a:r>
                        <a:rPr lang="en-US" sz="1200"/>
                        <a:t>ImageNet (Bello)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78.4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796117"/>
                  </a:ext>
                </a:extLst>
              </a:tr>
              <a:tr h="30724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/>
                        <a:t>CIFAR-10 (Ours)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80.18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35023"/>
                  </a:ext>
                </a:extLst>
              </a:tr>
            </a:tbl>
          </a:graphicData>
        </a:graphic>
      </p:graphicFrame>
      <p:graphicFrame>
        <p:nvGraphicFramePr>
          <p:cNvPr id="35" name="Table 1100">
            <a:extLst>
              <a:ext uri="{FF2B5EF4-FFF2-40B4-BE49-F238E27FC236}">
                <a16:creationId xmlns:a16="http://schemas.microsoft.com/office/drawing/2014/main" id="{A679A109-BF00-41AC-B9EF-EA15F6A134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221219"/>
              </p:ext>
            </p:extLst>
          </p:nvPr>
        </p:nvGraphicFramePr>
        <p:xfrm>
          <a:off x="3079314" y="-1"/>
          <a:ext cx="4471693" cy="1043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845">
                  <a:extLst>
                    <a:ext uri="{9D8B030D-6E8A-4147-A177-3AD203B41FA5}">
                      <a16:colId xmlns:a16="http://schemas.microsoft.com/office/drawing/2014/main" val="891505134"/>
                    </a:ext>
                  </a:extLst>
                </a:gridCol>
                <a:gridCol w="1121094">
                  <a:extLst>
                    <a:ext uri="{9D8B030D-6E8A-4147-A177-3AD203B41FA5}">
                      <a16:colId xmlns:a16="http://schemas.microsoft.com/office/drawing/2014/main" val="1723746308"/>
                    </a:ext>
                  </a:extLst>
                </a:gridCol>
                <a:gridCol w="882563">
                  <a:extLst>
                    <a:ext uri="{9D8B030D-6E8A-4147-A177-3AD203B41FA5}">
                      <a16:colId xmlns:a16="http://schemas.microsoft.com/office/drawing/2014/main" val="932382081"/>
                    </a:ext>
                  </a:extLst>
                </a:gridCol>
                <a:gridCol w="1144191">
                  <a:extLst>
                    <a:ext uri="{9D8B030D-6E8A-4147-A177-3AD203B41FA5}">
                      <a16:colId xmlns:a16="http://schemas.microsoft.com/office/drawing/2014/main" val="784193193"/>
                    </a:ext>
                  </a:extLst>
                </a:gridCol>
              </a:tblGrid>
              <a:tr h="466979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Compute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6437644"/>
                  </a:ext>
                </a:extLst>
              </a:tr>
              <a:tr h="288428">
                <a:tc>
                  <a:txBody>
                    <a:bodyPr/>
                    <a:lstStyle/>
                    <a:p>
                      <a:r>
                        <a:rPr lang="en-US" sz="1200"/>
                        <a:t>ResNet-50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95.58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84.61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77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796117"/>
                  </a:ext>
                </a:extLst>
              </a:tr>
              <a:tr h="28842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/>
                        <a:t>Lambda (Ours)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noProof="0">
                          <a:latin typeface="Meiryo"/>
                        </a:rPr>
                        <a:t>94.17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noProof="0">
                          <a:latin typeface="Meiryo"/>
                        </a:rPr>
                        <a:t>81.37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63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35023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8D211A96-7A20-4584-893F-FC89C1CDECF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63080" y="3580957"/>
            <a:ext cx="2767648" cy="70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90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ShojiVTI">
  <a:themeElements>
    <a:clrScheme name="Shoji">
      <a:dk1>
        <a:sysClr val="windowText" lastClr="000000"/>
      </a:dk1>
      <a:lt1>
        <a:sysClr val="window" lastClr="FFFFFF"/>
      </a:lt1>
      <a:dk2>
        <a:srgbClr val="595460"/>
      </a:dk2>
      <a:lt2>
        <a:srgbClr val="EBEDEB"/>
      </a:lt2>
      <a:accent1>
        <a:srgbClr val="97A7B8"/>
      </a:accent1>
      <a:accent2>
        <a:srgbClr val="A5B592"/>
      </a:accent2>
      <a:accent3>
        <a:srgbClr val="CED228"/>
      </a:accent3>
      <a:accent4>
        <a:srgbClr val="D1C499"/>
      </a:accent4>
      <a:accent5>
        <a:srgbClr val="BDB3B6"/>
      </a:accent5>
      <a:accent6>
        <a:srgbClr val="C5A98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</TotalTime>
  <Words>317</Words>
  <Application>Microsoft Office PowerPoint</Application>
  <PresentationFormat>Widescreen</PresentationFormat>
  <Paragraphs>42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Meiryo</vt:lpstr>
      <vt:lpstr>Arial</vt:lpstr>
      <vt:lpstr>Corbel</vt:lpstr>
      <vt:lpstr>Courier New</vt:lpstr>
      <vt:lpstr>ShojiVTI</vt:lpstr>
      <vt:lpstr>LAMBDA-NETWORKS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</dc:title>
  <dc:creator>Wesley de Vries</dc:creator>
  <cp:lastModifiedBy>Wesley de Vries</cp:lastModifiedBy>
  <cp:revision>5</cp:revision>
  <dcterms:created xsi:type="dcterms:W3CDTF">2021-04-14T11:00:52Z</dcterms:created>
  <dcterms:modified xsi:type="dcterms:W3CDTF">2021-04-14T12:59:33Z</dcterms:modified>
</cp:coreProperties>
</file>

<file path=docProps/thumbnail.jpeg>
</file>